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theme/themeOverride5.xml" ContentType="application/vnd.openxmlformats-officedocument.themeOverride+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theme/themeOverride19.xml" ContentType="application/vnd.openxmlformats-officedocument.themeOverr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theme/themeOverride17.xml" ContentType="application/vnd.openxmlformats-officedocument.themeOverr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heme/themeOverride15.xml" ContentType="application/vnd.openxmlformats-officedocument.themeOverr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theme/themeOverride13.xml" ContentType="application/vnd.openxmlformats-officedocument.themeOverride+xml"/>
  <Override PartName="/ppt/theme/themeOverride22.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theme/themeOverride20.xml" ContentType="application/vnd.openxmlformats-officedocument.themeOverr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theme/themeOverride4.xml" ContentType="application/vnd.openxmlformats-officedocument.themeOverr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theme/themeOverride18.xml" ContentType="application/vnd.openxmlformats-officedocument.themeOverr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theme/themeOverride16.xml" ContentType="application/vnd.openxmlformats-officedocument.themeOverride+xml"/>
  <Override PartName="/ppt/slides/slide8.xml" ContentType="application/vnd.openxmlformats-officedocument.presentationml.slide+xml"/>
  <Override PartName="/ppt/notesSlides/notesSlide4.xml" ContentType="application/vnd.openxmlformats-officedocument.presentationml.notesSlide+xml"/>
  <Override PartName="/ppt/theme/themeOverride9.xml" ContentType="application/vnd.openxmlformats-officedocument.themeOverride+xml"/>
  <Override PartName="/ppt/theme/themeOverride14.xml" ContentType="application/vnd.openxmlformats-officedocument.themeOverride+xml"/>
  <Override PartName="/ppt/theme/themeOverride23.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theme/themeOverride7.xml" ContentType="application/vnd.openxmlformats-officedocument.themeOverride+xml"/>
  <Override PartName="/ppt/theme/themeOverride21.xml" ContentType="application/vnd.openxmlformats-officedocument.themeOverride+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Override10.xml" ContentType="application/vnd.openxmlformats-officedocument.themeOverr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theme/themeOverride3.xml" ContentType="application/vnd.openxmlformats-officedocument.themeOverrid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35"/>
  </p:notesMasterIdLst>
  <p:sldIdLst>
    <p:sldId id="307" r:id="rId2"/>
    <p:sldId id="308" r:id="rId3"/>
    <p:sldId id="309" r:id="rId4"/>
    <p:sldId id="310" r:id="rId5"/>
    <p:sldId id="311" r:id="rId6"/>
    <p:sldId id="312" r:id="rId7"/>
    <p:sldId id="313" r:id="rId8"/>
    <p:sldId id="314" r:id="rId9"/>
    <p:sldId id="315" r:id="rId10"/>
    <p:sldId id="316"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Lst>
  <p:sldSz cx="12192000" cy="6858000"/>
  <p:notesSz cx="6858000" cy="9144000"/>
  <p:defaultTex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showPr>
  <p:clrMru>
    <a:srgbClr val="FF6600"/>
    <a:srgbClr val="EE5937"/>
    <a:srgbClr val="10AECC"/>
    <a:srgbClr val="EA94AB"/>
    <a:srgbClr val="5BAB44"/>
    <a:srgbClr val="00CC00"/>
    <a:srgbClr val="FF00FF"/>
    <a:srgbClr val="0000FF"/>
    <a:srgbClr val="FF0000"/>
    <a:srgbClr val="FF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6731" autoAdjust="0"/>
    <p:restoredTop sz="94713" autoAdjust="0"/>
  </p:normalViewPr>
  <p:slideViewPr>
    <p:cSldViewPr>
      <p:cViewPr>
        <p:scale>
          <a:sx n="58" d="100"/>
          <a:sy n="58" d="100"/>
        </p:scale>
        <p:origin x="-906" y="-672"/>
      </p:cViewPr>
      <p:guideLst>
        <p:guide orient="horz" pos="217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94"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1048795"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C4C2FE-0197-4314-97D3-AA433463F5DD}" type="datetimeFigureOut">
              <a:rPr lang="zh-CN" altLang="en-US" smtClean="0"/>
              <a:pPr/>
              <a:t>2020/9/1</a:t>
            </a:fld>
            <a:endParaRPr lang="zh-CN" altLang="en-US"/>
          </a:p>
        </p:txBody>
      </p:sp>
      <p:sp>
        <p:nvSpPr>
          <p:cNvPr id="1048796"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8797"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98"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1048799"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E17E1B-D288-4CF2-AAE3-6E03AA773AB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幻灯片图像占位符 1"/>
          <p:cNvSpPr>
            <a:spLocks noGrp="1" noRot="1" noChangeAspect="1"/>
          </p:cNvSpPr>
          <p:nvPr>
            <p:ph type="sldImg"/>
          </p:nvPr>
        </p:nvSpPr>
        <p:spPr/>
      </p:sp>
      <p:sp>
        <p:nvSpPr>
          <p:cNvPr id="1048588" name="备注占位符 2"/>
          <p:cNvSpPr>
            <a:spLocks noGrp="1"/>
          </p:cNvSpPr>
          <p:nvPr>
            <p:ph type="body" idx="1"/>
          </p:nvPr>
        </p:nvSpPr>
        <p:spPr/>
        <p:txBody>
          <a:bodyPr/>
          <a:lstStyle/>
          <a:p>
            <a:endParaRPr lang="zh-CN" altLang="en-US"/>
          </a:p>
        </p:txBody>
      </p:sp>
      <p:sp>
        <p:nvSpPr>
          <p:cNvPr id="1048589" name="灯片编号占位符 3"/>
          <p:cNvSpPr>
            <a:spLocks noGrp="1"/>
          </p:cNvSpPr>
          <p:nvPr>
            <p:ph type="sldNum" sz="quarter" idx="10"/>
          </p:nvPr>
        </p:nvSpPr>
        <p:spPr/>
        <p:txBody>
          <a:bodyPr/>
          <a:lstStyle/>
          <a:p>
            <a:fld id="{C2E17E1B-D288-4CF2-AAE3-6E03AA773AB3}"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9" name="幻灯片图像占位符 1"/>
          <p:cNvSpPr>
            <a:spLocks noGrp="1" noRot="1" noChangeAspect="1"/>
          </p:cNvSpPr>
          <p:nvPr>
            <p:ph type="sldImg"/>
          </p:nvPr>
        </p:nvSpPr>
        <p:spPr/>
      </p:sp>
      <p:sp>
        <p:nvSpPr>
          <p:cNvPr id="1048650" name="备注占位符 2"/>
          <p:cNvSpPr>
            <a:spLocks noGrp="1"/>
          </p:cNvSpPr>
          <p:nvPr>
            <p:ph type="body" idx="1"/>
          </p:nvPr>
        </p:nvSpPr>
        <p:spPr/>
        <p:txBody>
          <a:bodyPr/>
          <a:lstStyle/>
          <a:p>
            <a:endParaRPr lang="zh-CN" altLang="en-US"/>
          </a:p>
        </p:txBody>
      </p:sp>
      <p:sp>
        <p:nvSpPr>
          <p:cNvPr id="1048651" name="灯片编号占位符 3"/>
          <p:cNvSpPr>
            <a:spLocks noGrp="1"/>
          </p:cNvSpPr>
          <p:nvPr>
            <p:ph type="sldNum" sz="quarter" idx="10"/>
          </p:nvPr>
        </p:nvSpPr>
        <p:spPr/>
        <p:txBody>
          <a:bodyPr/>
          <a:lstStyle/>
          <a:p>
            <a:fld id="{C2E17E1B-D288-4CF2-AAE3-6E03AA773AB3}"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8" name="幻灯片图像占位符 1"/>
          <p:cNvSpPr>
            <a:spLocks noGrp="1" noRot="1" noChangeAspect="1"/>
          </p:cNvSpPr>
          <p:nvPr>
            <p:ph type="sldImg"/>
          </p:nvPr>
        </p:nvSpPr>
        <p:spPr/>
      </p:sp>
      <p:sp>
        <p:nvSpPr>
          <p:cNvPr id="1048659" name="备注占位符 2"/>
          <p:cNvSpPr>
            <a:spLocks noGrp="1"/>
          </p:cNvSpPr>
          <p:nvPr>
            <p:ph type="body" idx="1"/>
          </p:nvPr>
        </p:nvSpPr>
        <p:spPr/>
        <p:txBody>
          <a:bodyPr/>
          <a:lstStyle/>
          <a:p>
            <a:endParaRPr lang="zh-CN" altLang="en-US"/>
          </a:p>
        </p:txBody>
      </p:sp>
      <p:sp>
        <p:nvSpPr>
          <p:cNvPr id="1048660" name="灯片编号占位符 3"/>
          <p:cNvSpPr>
            <a:spLocks noGrp="1"/>
          </p:cNvSpPr>
          <p:nvPr>
            <p:ph type="sldNum" sz="quarter" idx="10"/>
          </p:nvPr>
        </p:nvSpPr>
        <p:spPr/>
        <p:txBody>
          <a:bodyPr/>
          <a:lstStyle/>
          <a:p>
            <a:fld id="{C2E17E1B-D288-4CF2-AAE3-6E03AA773AB3}"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5" name="幻灯片图像占位符 1"/>
          <p:cNvSpPr>
            <a:spLocks noGrp="1" noRot="1" noChangeAspect="1"/>
          </p:cNvSpPr>
          <p:nvPr>
            <p:ph type="sldImg"/>
          </p:nvPr>
        </p:nvSpPr>
        <p:spPr/>
      </p:sp>
      <p:sp>
        <p:nvSpPr>
          <p:cNvPr id="1048666" name="备注占位符 2"/>
          <p:cNvSpPr>
            <a:spLocks noGrp="1"/>
          </p:cNvSpPr>
          <p:nvPr>
            <p:ph type="body" idx="1"/>
          </p:nvPr>
        </p:nvSpPr>
        <p:spPr/>
        <p:txBody>
          <a:bodyPr/>
          <a:lstStyle/>
          <a:p>
            <a:endParaRPr lang="zh-CN" altLang="en-US"/>
          </a:p>
        </p:txBody>
      </p:sp>
      <p:sp>
        <p:nvSpPr>
          <p:cNvPr id="1048667" name="灯片编号占位符 3"/>
          <p:cNvSpPr>
            <a:spLocks noGrp="1"/>
          </p:cNvSpPr>
          <p:nvPr>
            <p:ph type="sldNum" sz="quarter" idx="10"/>
          </p:nvPr>
        </p:nvSpPr>
        <p:spPr/>
        <p:txBody>
          <a:bodyPr/>
          <a:lstStyle/>
          <a:p>
            <a:fld id="{C2E17E1B-D288-4CF2-AAE3-6E03AA773AB3}"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0" name="幻灯片图像占位符 1"/>
          <p:cNvSpPr>
            <a:spLocks noGrp="1" noRot="1" noChangeAspect="1"/>
          </p:cNvSpPr>
          <p:nvPr>
            <p:ph type="sldImg"/>
          </p:nvPr>
        </p:nvSpPr>
        <p:spPr/>
      </p:sp>
      <p:sp>
        <p:nvSpPr>
          <p:cNvPr id="1048671" name="备注占位符 2"/>
          <p:cNvSpPr>
            <a:spLocks noGrp="1"/>
          </p:cNvSpPr>
          <p:nvPr>
            <p:ph type="body" idx="1"/>
          </p:nvPr>
        </p:nvSpPr>
        <p:spPr/>
        <p:txBody>
          <a:bodyPr/>
          <a:lstStyle/>
          <a:p>
            <a:endParaRPr lang="zh-CN" altLang="en-US"/>
          </a:p>
        </p:txBody>
      </p:sp>
      <p:sp>
        <p:nvSpPr>
          <p:cNvPr id="1048672" name="灯片编号占位符 3"/>
          <p:cNvSpPr>
            <a:spLocks noGrp="1"/>
          </p:cNvSpPr>
          <p:nvPr>
            <p:ph type="sldNum" sz="quarter" idx="10"/>
          </p:nvPr>
        </p:nvSpPr>
        <p:spPr/>
        <p:txBody>
          <a:bodyPr/>
          <a:lstStyle/>
          <a:p>
            <a:fld id="{C2E17E1B-D288-4CF2-AAE3-6E03AA773AB3}"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6" name="幻灯片图像占位符 1"/>
          <p:cNvSpPr>
            <a:spLocks noGrp="1" noRot="1" noChangeAspect="1"/>
          </p:cNvSpPr>
          <p:nvPr>
            <p:ph type="sldImg"/>
          </p:nvPr>
        </p:nvSpPr>
        <p:spPr/>
      </p:sp>
      <p:sp>
        <p:nvSpPr>
          <p:cNvPr id="1048677" name="备注占位符 2"/>
          <p:cNvSpPr>
            <a:spLocks noGrp="1"/>
          </p:cNvSpPr>
          <p:nvPr>
            <p:ph type="body" idx="1"/>
          </p:nvPr>
        </p:nvSpPr>
        <p:spPr/>
        <p:txBody>
          <a:bodyPr/>
          <a:lstStyle/>
          <a:p>
            <a:endParaRPr lang="zh-CN" altLang="en-US"/>
          </a:p>
        </p:txBody>
      </p:sp>
      <p:sp>
        <p:nvSpPr>
          <p:cNvPr id="1048678" name="灯片编号占位符 3"/>
          <p:cNvSpPr>
            <a:spLocks noGrp="1"/>
          </p:cNvSpPr>
          <p:nvPr>
            <p:ph type="sldNum" sz="quarter" idx="10"/>
          </p:nvPr>
        </p:nvSpPr>
        <p:spPr/>
        <p:txBody>
          <a:bodyPr/>
          <a:lstStyle/>
          <a:p>
            <a:fld id="{C2E17E1B-D288-4CF2-AAE3-6E03AA773AB3}"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幻灯片图像占位符 1"/>
          <p:cNvSpPr>
            <a:spLocks noGrp="1" noRot="1" noChangeAspect="1"/>
          </p:cNvSpPr>
          <p:nvPr>
            <p:ph type="sldImg"/>
          </p:nvPr>
        </p:nvSpPr>
        <p:spPr/>
      </p:sp>
      <p:sp>
        <p:nvSpPr>
          <p:cNvPr id="1048683" name="备注占位符 2"/>
          <p:cNvSpPr>
            <a:spLocks noGrp="1"/>
          </p:cNvSpPr>
          <p:nvPr>
            <p:ph type="body" idx="1"/>
          </p:nvPr>
        </p:nvSpPr>
        <p:spPr/>
        <p:txBody>
          <a:bodyPr/>
          <a:lstStyle/>
          <a:p>
            <a:endParaRPr lang="zh-CN" altLang="en-US"/>
          </a:p>
        </p:txBody>
      </p:sp>
      <p:sp>
        <p:nvSpPr>
          <p:cNvPr id="1048684" name="灯片编号占位符 3"/>
          <p:cNvSpPr>
            <a:spLocks noGrp="1"/>
          </p:cNvSpPr>
          <p:nvPr>
            <p:ph type="sldNum" sz="quarter" idx="10"/>
          </p:nvPr>
        </p:nvSpPr>
        <p:spPr/>
        <p:txBody>
          <a:bodyPr/>
          <a:lstStyle/>
          <a:p>
            <a:fld id="{C2E17E1B-D288-4CF2-AAE3-6E03AA773AB3}"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8" name="幻灯片图像占位符 1"/>
          <p:cNvSpPr>
            <a:spLocks noGrp="1" noRot="1" noChangeAspect="1"/>
          </p:cNvSpPr>
          <p:nvPr>
            <p:ph type="sldImg"/>
          </p:nvPr>
        </p:nvSpPr>
        <p:spPr/>
      </p:sp>
      <p:sp>
        <p:nvSpPr>
          <p:cNvPr id="1048689" name="备注占位符 2"/>
          <p:cNvSpPr>
            <a:spLocks noGrp="1"/>
          </p:cNvSpPr>
          <p:nvPr>
            <p:ph type="body" idx="1"/>
          </p:nvPr>
        </p:nvSpPr>
        <p:spPr/>
        <p:txBody>
          <a:bodyPr/>
          <a:lstStyle/>
          <a:p>
            <a:endParaRPr lang="zh-CN" altLang="en-US"/>
          </a:p>
        </p:txBody>
      </p:sp>
      <p:sp>
        <p:nvSpPr>
          <p:cNvPr id="1048690" name="灯片编号占位符 3"/>
          <p:cNvSpPr>
            <a:spLocks noGrp="1"/>
          </p:cNvSpPr>
          <p:nvPr>
            <p:ph type="sldNum" sz="quarter" idx="10"/>
          </p:nvPr>
        </p:nvSpPr>
        <p:spPr/>
        <p:txBody>
          <a:bodyPr/>
          <a:lstStyle/>
          <a:p>
            <a:fld id="{C2E17E1B-D288-4CF2-AAE3-6E03AA773AB3}"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4" name="幻灯片图像占位符 1"/>
          <p:cNvSpPr>
            <a:spLocks noGrp="1" noRot="1" noChangeAspect="1"/>
          </p:cNvSpPr>
          <p:nvPr>
            <p:ph type="sldImg"/>
          </p:nvPr>
        </p:nvSpPr>
        <p:spPr/>
      </p:sp>
      <p:sp>
        <p:nvSpPr>
          <p:cNvPr id="1048695" name="备注占位符 2"/>
          <p:cNvSpPr>
            <a:spLocks noGrp="1"/>
          </p:cNvSpPr>
          <p:nvPr>
            <p:ph type="body" idx="1"/>
          </p:nvPr>
        </p:nvSpPr>
        <p:spPr/>
        <p:txBody>
          <a:bodyPr/>
          <a:lstStyle/>
          <a:p>
            <a:endParaRPr lang="zh-CN" altLang="en-US"/>
          </a:p>
        </p:txBody>
      </p:sp>
      <p:sp>
        <p:nvSpPr>
          <p:cNvPr id="1048696" name="灯片编号占位符 3"/>
          <p:cNvSpPr>
            <a:spLocks noGrp="1"/>
          </p:cNvSpPr>
          <p:nvPr>
            <p:ph type="sldNum" sz="quarter" idx="10"/>
          </p:nvPr>
        </p:nvSpPr>
        <p:spPr/>
        <p:txBody>
          <a:bodyPr/>
          <a:lstStyle/>
          <a:p>
            <a:fld id="{C2E17E1B-D288-4CF2-AAE3-6E03AA773AB3}"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幻灯片图像占位符 1"/>
          <p:cNvSpPr>
            <a:spLocks noGrp="1" noRot="1" noChangeAspect="1"/>
          </p:cNvSpPr>
          <p:nvPr>
            <p:ph type="sldImg"/>
          </p:nvPr>
        </p:nvSpPr>
        <p:spPr/>
      </p:sp>
      <p:sp>
        <p:nvSpPr>
          <p:cNvPr id="1048701" name="备注占位符 2"/>
          <p:cNvSpPr>
            <a:spLocks noGrp="1"/>
          </p:cNvSpPr>
          <p:nvPr>
            <p:ph type="body" idx="1"/>
          </p:nvPr>
        </p:nvSpPr>
        <p:spPr/>
        <p:txBody>
          <a:bodyPr/>
          <a:lstStyle/>
          <a:p>
            <a:endParaRPr lang="zh-CN" altLang="en-US"/>
          </a:p>
        </p:txBody>
      </p:sp>
      <p:sp>
        <p:nvSpPr>
          <p:cNvPr id="1048702" name="灯片编号占位符 3"/>
          <p:cNvSpPr>
            <a:spLocks noGrp="1"/>
          </p:cNvSpPr>
          <p:nvPr>
            <p:ph type="sldNum" sz="quarter" idx="10"/>
          </p:nvPr>
        </p:nvSpPr>
        <p:spPr/>
        <p:txBody>
          <a:bodyPr/>
          <a:lstStyle/>
          <a:p>
            <a:fld id="{C2E17E1B-D288-4CF2-AAE3-6E03AA773AB3}"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5" name="幻灯片图像占位符 1"/>
          <p:cNvSpPr>
            <a:spLocks noGrp="1" noRot="1" noChangeAspect="1"/>
          </p:cNvSpPr>
          <p:nvPr>
            <p:ph type="sldImg"/>
          </p:nvPr>
        </p:nvSpPr>
        <p:spPr/>
      </p:sp>
      <p:sp>
        <p:nvSpPr>
          <p:cNvPr id="1048706" name="备注占位符 2"/>
          <p:cNvSpPr>
            <a:spLocks noGrp="1"/>
          </p:cNvSpPr>
          <p:nvPr>
            <p:ph type="body" idx="1"/>
          </p:nvPr>
        </p:nvSpPr>
        <p:spPr/>
        <p:txBody>
          <a:bodyPr/>
          <a:lstStyle/>
          <a:p>
            <a:endParaRPr lang="zh-CN" altLang="en-US"/>
          </a:p>
        </p:txBody>
      </p:sp>
      <p:sp>
        <p:nvSpPr>
          <p:cNvPr id="1048707" name="灯片编号占位符 3"/>
          <p:cNvSpPr>
            <a:spLocks noGrp="1"/>
          </p:cNvSpPr>
          <p:nvPr>
            <p:ph type="sldNum" sz="quarter" idx="10"/>
          </p:nvPr>
        </p:nvSpPr>
        <p:spPr/>
        <p:txBody>
          <a:bodyPr/>
          <a:lstStyle/>
          <a:p>
            <a:fld id="{C2E17E1B-D288-4CF2-AAE3-6E03AA773AB3}"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1" name="幻灯片图像占位符 1"/>
          <p:cNvSpPr>
            <a:spLocks noGrp="1" noRot="1" noChangeAspect="1"/>
          </p:cNvSpPr>
          <p:nvPr>
            <p:ph type="sldImg"/>
          </p:nvPr>
        </p:nvSpPr>
        <p:spPr/>
      </p:sp>
      <p:sp>
        <p:nvSpPr>
          <p:cNvPr id="1048592" name="备注占位符 2"/>
          <p:cNvSpPr>
            <a:spLocks noGrp="1"/>
          </p:cNvSpPr>
          <p:nvPr>
            <p:ph type="body" idx="1"/>
          </p:nvPr>
        </p:nvSpPr>
        <p:spPr/>
        <p:txBody>
          <a:bodyPr/>
          <a:lstStyle/>
          <a:p>
            <a:endParaRPr lang="zh-CN" altLang="en-US"/>
          </a:p>
        </p:txBody>
      </p:sp>
      <p:sp>
        <p:nvSpPr>
          <p:cNvPr id="1048593" name="灯片编号占位符 3"/>
          <p:cNvSpPr>
            <a:spLocks noGrp="1"/>
          </p:cNvSpPr>
          <p:nvPr>
            <p:ph type="sldNum" sz="quarter" idx="10"/>
          </p:nvPr>
        </p:nvSpPr>
        <p:spPr/>
        <p:txBody>
          <a:bodyPr/>
          <a:lstStyle/>
          <a:p>
            <a:fld id="{C2E17E1B-D288-4CF2-AAE3-6E03AA773AB3}"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1" name="幻灯片图像占位符 1"/>
          <p:cNvSpPr>
            <a:spLocks noGrp="1" noRot="1" noChangeAspect="1"/>
          </p:cNvSpPr>
          <p:nvPr>
            <p:ph type="sldImg"/>
          </p:nvPr>
        </p:nvSpPr>
        <p:spPr/>
      </p:sp>
      <p:sp>
        <p:nvSpPr>
          <p:cNvPr id="1048712" name="备注占位符 2"/>
          <p:cNvSpPr>
            <a:spLocks noGrp="1"/>
          </p:cNvSpPr>
          <p:nvPr>
            <p:ph type="body" idx="1"/>
          </p:nvPr>
        </p:nvSpPr>
        <p:spPr/>
        <p:txBody>
          <a:bodyPr/>
          <a:lstStyle/>
          <a:p>
            <a:endParaRPr lang="zh-CN" altLang="en-US"/>
          </a:p>
        </p:txBody>
      </p:sp>
      <p:sp>
        <p:nvSpPr>
          <p:cNvPr id="1048713" name="灯片编号占位符 3"/>
          <p:cNvSpPr>
            <a:spLocks noGrp="1"/>
          </p:cNvSpPr>
          <p:nvPr>
            <p:ph type="sldNum" sz="quarter" idx="10"/>
          </p:nvPr>
        </p:nvSpPr>
        <p:spPr/>
        <p:txBody>
          <a:bodyPr/>
          <a:lstStyle/>
          <a:p>
            <a:fld id="{C2E17E1B-D288-4CF2-AAE3-6E03AA773AB3}"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6" name="幻灯片图像占位符 1"/>
          <p:cNvSpPr>
            <a:spLocks noGrp="1" noRot="1" noChangeAspect="1"/>
          </p:cNvSpPr>
          <p:nvPr>
            <p:ph type="sldImg"/>
          </p:nvPr>
        </p:nvSpPr>
        <p:spPr/>
      </p:sp>
      <p:sp>
        <p:nvSpPr>
          <p:cNvPr id="1048717" name="备注占位符 2"/>
          <p:cNvSpPr>
            <a:spLocks noGrp="1"/>
          </p:cNvSpPr>
          <p:nvPr>
            <p:ph type="body" idx="1"/>
          </p:nvPr>
        </p:nvSpPr>
        <p:spPr/>
        <p:txBody>
          <a:bodyPr/>
          <a:lstStyle/>
          <a:p>
            <a:endParaRPr lang="zh-CN" altLang="en-US"/>
          </a:p>
        </p:txBody>
      </p:sp>
      <p:sp>
        <p:nvSpPr>
          <p:cNvPr id="1048718" name="灯片编号占位符 3"/>
          <p:cNvSpPr>
            <a:spLocks noGrp="1"/>
          </p:cNvSpPr>
          <p:nvPr>
            <p:ph type="sldNum" sz="quarter" idx="10"/>
          </p:nvPr>
        </p:nvSpPr>
        <p:spPr/>
        <p:txBody>
          <a:bodyPr/>
          <a:lstStyle/>
          <a:p>
            <a:fld id="{C2E17E1B-D288-4CF2-AAE3-6E03AA773AB3}"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1" name="幻灯片图像占位符 1"/>
          <p:cNvSpPr>
            <a:spLocks noGrp="1" noRot="1" noChangeAspect="1"/>
          </p:cNvSpPr>
          <p:nvPr>
            <p:ph type="sldImg"/>
          </p:nvPr>
        </p:nvSpPr>
        <p:spPr/>
      </p:sp>
      <p:sp>
        <p:nvSpPr>
          <p:cNvPr id="1048722" name="备注占位符 2"/>
          <p:cNvSpPr>
            <a:spLocks noGrp="1"/>
          </p:cNvSpPr>
          <p:nvPr>
            <p:ph type="body" idx="1"/>
          </p:nvPr>
        </p:nvSpPr>
        <p:spPr/>
        <p:txBody>
          <a:bodyPr/>
          <a:lstStyle/>
          <a:p>
            <a:endParaRPr lang="zh-CN" altLang="en-US"/>
          </a:p>
        </p:txBody>
      </p:sp>
      <p:sp>
        <p:nvSpPr>
          <p:cNvPr id="1048723" name="灯片编号占位符 3"/>
          <p:cNvSpPr>
            <a:spLocks noGrp="1"/>
          </p:cNvSpPr>
          <p:nvPr>
            <p:ph type="sldNum" sz="quarter" idx="10"/>
          </p:nvPr>
        </p:nvSpPr>
        <p:spPr/>
        <p:txBody>
          <a:bodyPr/>
          <a:lstStyle/>
          <a:p>
            <a:fld id="{C2E17E1B-D288-4CF2-AAE3-6E03AA773AB3}"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7" name="幻灯片图像占位符 1"/>
          <p:cNvSpPr>
            <a:spLocks noGrp="1" noRot="1" noChangeAspect="1"/>
          </p:cNvSpPr>
          <p:nvPr>
            <p:ph type="sldImg"/>
          </p:nvPr>
        </p:nvSpPr>
        <p:spPr/>
      </p:sp>
      <p:sp>
        <p:nvSpPr>
          <p:cNvPr id="1048728" name="备注占位符 2"/>
          <p:cNvSpPr>
            <a:spLocks noGrp="1"/>
          </p:cNvSpPr>
          <p:nvPr>
            <p:ph type="body" idx="1"/>
          </p:nvPr>
        </p:nvSpPr>
        <p:spPr/>
        <p:txBody>
          <a:bodyPr/>
          <a:lstStyle/>
          <a:p>
            <a:endParaRPr lang="zh-CN" altLang="en-US"/>
          </a:p>
        </p:txBody>
      </p:sp>
      <p:sp>
        <p:nvSpPr>
          <p:cNvPr id="1048729" name="灯片编号占位符 3"/>
          <p:cNvSpPr>
            <a:spLocks noGrp="1"/>
          </p:cNvSpPr>
          <p:nvPr>
            <p:ph type="sldNum" sz="quarter" idx="10"/>
          </p:nvPr>
        </p:nvSpPr>
        <p:spPr/>
        <p:txBody>
          <a:bodyPr/>
          <a:lstStyle/>
          <a:p>
            <a:fld id="{C2E17E1B-D288-4CF2-AAE3-6E03AA773AB3}"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6" name="幻灯片图像占位符 1"/>
          <p:cNvSpPr>
            <a:spLocks noGrp="1" noRot="1" noChangeAspect="1"/>
          </p:cNvSpPr>
          <p:nvPr>
            <p:ph type="sldImg"/>
          </p:nvPr>
        </p:nvSpPr>
        <p:spPr/>
      </p:sp>
      <p:sp>
        <p:nvSpPr>
          <p:cNvPr id="1048737" name="备注占位符 2"/>
          <p:cNvSpPr>
            <a:spLocks noGrp="1"/>
          </p:cNvSpPr>
          <p:nvPr>
            <p:ph type="body" idx="1"/>
          </p:nvPr>
        </p:nvSpPr>
        <p:spPr/>
        <p:txBody>
          <a:bodyPr/>
          <a:lstStyle/>
          <a:p>
            <a:endParaRPr lang="zh-CN" altLang="en-US"/>
          </a:p>
        </p:txBody>
      </p:sp>
      <p:sp>
        <p:nvSpPr>
          <p:cNvPr id="1048738" name="灯片编号占位符 3"/>
          <p:cNvSpPr>
            <a:spLocks noGrp="1"/>
          </p:cNvSpPr>
          <p:nvPr>
            <p:ph type="sldNum" sz="quarter" idx="10"/>
          </p:nvPr>
        </p:nvSpPr>
        <p:spPr/>
        <p:txBody>
          <a:bodyPr/>
          <a:lstStyle/>
          <a:p>
            <a:fld id="{C2E17E1B-D288-4CF2-AAE3-6E03AA773AB3}" type="slidenum">
              <a:rPr lang="zh-CN" altLang="en-US" smtClean="0"/>
              <a:pPr/>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1" name="幻灯片图像占位符 1"/>
          <p:cNvSpPr>
            <a:spLocks noGrp="1" noRot="1" noChangeAspect="1"/>
          </p:cNvSpPr>
          <p:nvPr>
            <p:ph type="sldImg"/>
          </p:nvPr>
        </p:nvSpPr>
        <p:spPr/>
      </p:sp>
      <p:sp>
        <p:nvSpPr>
          <p:cNvPr id="1048742" name="备注占位符 2"/>
          <p:cNvSpPr>
            <a:spLocks noGrp="1"/>
          </p:cNvSpPr>
          <p:nvPr>
            <p:ph type="body" idx="1"/>
          </p:nvPr>
        </p:nvSpPr>
        <p:spPr/>
        <p:txBody>
          <a:bodyPr/>
          <a:lstStyle/>
          <a:p>
            <a:endParaRPr lang="zh-CN" altLang="en-US"/>
          </a:p>
        </p:txBody>
      </p:sp>
      <p:sp>
        <p:nvSpPr>
          <p:cNvPr id="1048743" name="灯片编号占位符 3"/>
          <p:cNvSpPr>
            <a:spLocks noGrp="1"/>
          </p:cNvSpPr>
          <p:nvPr>
            <p:ph type="sldNum" sz="quarter" idx="10"/>
          </p:nvPr>
        </p:nvSpPr>
        <p:spPr/>
        <p:txBody>
          <a:bodyPr/>
          <a:lstStyle/>
          <a:p>
            <a:fld id="{C2E17E1B-D288-4CF2-AAE3-6E03AA773AB3}" type="slidenum">
              <a:rPr lang="zh-CN" altLang="en-US" smtClean="0"/>
              <a:pPr/>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6" name="幻灯片图像占位符 1"/>
          <p:cNvSpPr>
            <a:spLocks noGrp="1" noRot="1" noChangeAspect="1"/>
          </p:cNvSpPr>
          <p:nvPr>
            <p:ph type="sldImg"/>
          </p:nvPr>
        </p:nvSpPr>
        <p:spPr/>
      </p:sp>
      <p:sp>
        <p:nvSpPr>
          <p:cNvPr id="1048747" name="备注占位符 2"/>
          <p:cNvSpPr>
            <a:spLocks noGrp="1"/>
          </p:cNvSpPr>
          <p:nvPr>
            <p:ph type="body" idx="1"/>
          </p:nvPr>
        </p:nvSpPr>
        <p:spPr/>
        <p:txBody>
          <a:bodyPr/>
          <a:lstStyle/>
          <a:p>
            <a:endParaRPr lang="zh-CN" altLang="en-US"/>
          </a:p>
        </p:txBody>
      </p:sp>
      <p:sp>
        <p:nvSpPr>
          <p:cNvPr id="1048748" name="灯片编号占位符 3"/>
          <p:cNvSpPr>
            <a:spLocks noGrp="1"/>
          </p:cNvSpPr>
          <p:nvPr>
            <p:ph type="sldNum" sz="quarter" idx="10"/>
          </p:nvPr>
        </p:nvSpPr>
        <p:spPr/>
        <p:txBody>
          <a:bodyPr/>
          <a:lstStyle/>
          <a:p>
            <a:fld id="{C2E17E1B-D288-4CF2-AAE3-6E03AA773AB3}" type="slidenum">
              <a:rPr lang="zh-CN" altLang="en-US" smtClean="0"/>
              <a:pPr/>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1" name="幻灯片图像占位符 1"/>
          <p:cNvSpPr>
            <a:spLocks noGrp="1" noRot="1" noChangeAspect="1"/>
          </p:cNvSpPr>
          <p:nvPr>
            <p:ph type="sldImg"/>
          </p:nvPr>
        </p:nvSpPr>
        <p:spPr/>
      </p:sp>
      <p:sp>
        <p:nvSpPr>
          <p:cNvPr id="1048752" name="备注占位符 2"/>
          <p:cNvSpPr>
            <a:spLocks noGrp="1"/>
          </p:cNvSpPr>
          <p:nvPr>
            <p:ph type="body" idx="1"/>
          </p:nvPr>
        </p:nvSpPr>
        <p:spPr/>
        <p:txBody>
          <a:bodyPr/>
          <a:lstStyle/>
          <a:p>
            <a:endParaRPr lang="zh-CN" altLang="en-US"/>
          </a:p>
        </p:txBody>
      </p:sp>
      <p:sp>
        <p:nvSpPr>
          <p:cNvPr id="1048753" name="灯片编号占位符 3"/>
          <p:cNvSpPr>
            <a:spLocks noGrp="1"/>
          </p:cNvSpPr>
          <p:nvPr>
            <p:ph type="sldNum" sz="quarter" idx="10"/>
          </p:nvPr>
        </p:nvSpPr>
        <p:spPr/>
        <p:txBody>
          <a:bodyPr/>
          <a:lstStyle/>
          <a:p>
            <a:fld id="{C2E17E1B-D288-4CF2-AAE3-6E03AA773AB3}" type="slidenum">
              <a:rPr lang="zh-CN" altLang="en-US" smtClean="0"/>
              <a:pPr/>
              <a:t>28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6" name="幻灯片图像占位符 1"/>
          <p:cNvSpPr>
            <a:spLocks noGrp="1" noRot="1" noChangeAspect="1"/>
          </p:cNvSpPr>
          <p:nvPr>
            <p:ph type="sldImg"/>
          </p:nvPr>
        </p:nvSpPr>
        <p:spPr/>
      </p:sp>
      <p:sp>
        <p:nvSpPr>
          <p:cNvPr id="1048757" name="备注占位符 2"/>
          <p:cNvSpPr>
            <a:spLocks noGrp="1"/>
          </p:cNvSpPr>
          <p:nvPr>
            <p:ph type="body" idx="1"/>
          </p:nvPr>
        </p:nvSpPr>
        <p:spPr/>
        <p:txBody>
          <a:bodyPr/>
          <a:lstStyle/>
          <a:p>
            <a:endParaRPr lang="zh-CN" altLang="en-US"/>
          </a:p>
        </p:txBody>
      </p:sp>
      <p:sp>
        <p:nvSpPr>
          <p:cNvPr id="1048758" name="灯片编号占位符 3"/>
          <p:cNvSpPr>
            <a:spLocks noGrp="1"/>
          </p:cNvSpPr>
          <p:nvPr>
            <p:ph type="sldNum" sz="quarter" idx="10"/>
          </p:nvPr>
        </p:nvSpPr>
        <p:spPr/>
        <p:txBody>
          <a:bodyPr/>
          <a:lstStyle/>
          <a:p>
            <a:fld id="{C2E17E1B-D288-4CF2-AAE3-6E03AA773AB3}" type="slidenum">
              <a:rPr lang="zh-CN" altLang="en-US" smtClean="0"/>
              <a:pPr/>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2" name="幻灯片图像占位符 1"/>
          <p:cNvSpPr>
            <a:spLocks noGrp="1" noRot="1" noChangeAspect="1"/>
          </p:cNvSpPr>
          <p:nvPr>
            <p:ph type="sldImg"/>
          </p:nvPr>
        </p:nvSpPr>
        <p:spPr/>
      </p:sp>
      <p:sp>
        <p:nvSpPr>
          <p:cNvPr id="1048763" name="备注占位符 2"/>
          <p:cNvSpPr>
            <a:spLocks noGrp="1"/>
          </p:cNvSpPr>
          <p:nvPr>
            <p:ph type="body" idx="1"/>
          </p:nvPr>
        </p:nvSpPr>
        <p:spPr/>
        <p:txBody>
          <a:bodyPr/>
          <a:lstStyle/>
          <a:p>
            <a:endParaRPr lang="zh-CN" altLang="en-US"/>
          </a:p>
        </p:txBody>
      </p:sp>
      <p:sp>
        <p:nvSpPr>
          <p:cNvPr id="1048764" name="灯片编号占位符 3"/>
          <p:cNvSpPr>
            <a:spLocks noGrp="1"/>
          </p:cNvSpPr>
          <p:nvPr>
            <p:ph type="sldNum" sz="quarter" idx="10"/>
          </p:nvPr>
        </p:nvSpPr>
        <p:spPr/>
        <p:txBody>
          <a:bodyPr/>
          <a:lstStyle/>
          <a:p>
            <a:fld id="{C2E17E1B-D288-4CF2-AAE3-6E03AA773AB3}" type="slidenum">
              <a:rPr lang="zh-CN" altLang="en-US" smtClean="0"/>
              <a:pPr/>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幻灯片图像占位符 1"/>
          <p:cNvSpPr>
            <a:spLocks noGrp="1" noRot="1" noChangeAspect="1"/>
          </p:cNvSpPr>
          <p:nvPr>
            <p:ph type="sldImg"/>
          </p:nvPr>
        </p:nvSpPr>
        <p:spPr/>
      </p:sp>
      <p:sp>
        <p:nvSpPr>
          <p:cNvPr id="1048601" name="备注占位符 2"/>
          <p:cNvSpPr>
            <a:spLocks noGrp="1"/>
          </p:cNvSpPr>
          <p:nvPr>
            <p:ph type="body" idx="1"/>
          </p:nvPr>
        </p:nvSpPr>
        <p:spPr/>
        <p:txBody>
          <a:bodyPr/>
          <a:lstStyle/>
          <a:p>
            <a:endParaRPr lang="zh-CN" altLang="en-US"/>
          </a:p>
        </p:txBody>
      </p:sp>
      <p:sp>
        <p:nvSpPr>
          <p:cNvPr id="1048602" name="灯片编号占位符 3"/>
          <p:cNvSpPr>
            <a:spLocks noGrp="1"/>
          </p:cNvSpPr>
          <p:nvPr>
            <p:ph type="sldNum" sz="quarter" idx="10"/>
          </p:nvPr>
        </p:nvSpPr>
        <p:spPr/>
        <p:txBody>
          <a:bodyPr/>
          <a:lstStyle/>
          <a:p>
            <a:fld id="{C2E17E1B-D288-4CF2-AAE3-6E03AA773AB3}"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7" name="幻灯片图像占位符 1"/>
          <p:cNvSpPr>
            <a:spLocks noGrp="1" noRot="1" noChangeAspect="1"/>
          </p:cNvSpPr>
          <p:nvPr>
            <p:ph type="sldImg"/>
          </p:nvPr>
        </p:nvSpPr>
        <p:spPr/>
      </p:sp>
      <p:sp>
        <p:nvSpPr>
          <p:cNvPr id="1048768" name="备注占位符 2"/>
          <p:cNvSpPr>
            <a:spLocks noGrp="1"/>
          </p:cNvSpPr>
          <p:nvPr>
            <p:ph type="body" idx="1"/>
          </p:nvPr>
        </p:nvSpPr>
        <p:spPr/>
        <p:txBody>
          <a:bodyPr/>
          <a:lstStyle/>
          <a:p>
            <a:endParaRPr lang="zh-CN" altLang="en-US"/>
          </a:p>
        </p:txBody>
      </p:sp>
      <p:sp>
        <p:nvSpPr>
          <p:cNvPr id="1048769" name="灯片编号占位符 3"/>
          <p:cNvSpPr>
            <a:spLocks noGrp="1"/>
          </p:cNvSpPr>
          <p:nvPr>
            <p:ph type="sldNum" sz="quarter" idx="10"/>
          </p:nvPr>
        </p:nvSpPr>
        <p:spPr/>
        <p:txBody>
          <a:bodyPr/>
          <a:lstStyle/>
          <a:p>
            <a:fld id="{C2E17E1B-D288-4CF2-AAE3-6E03AA773AB3}" type="slidenum">
              <a:rPr lang="zh-CN" altLang="en-US" smtClean="0"/>
              <a:pPr/>
              <a:t>31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3" name="幻灯片图像占位符 1"/>
          <p:cNvSpPr>
            <a:spLocks noGrp="1" noRot="1" noChangeAspect="1"/>
          </p:cNvSpPr>
          <p:nvPr>
            <p:ph type="sldImg"/>
          </p:nvPr>
        </p:nvSpPr>
        <p:spPr/>
      </p:sp>
      <p:sp>
        <p:nvSpPr>
          <p:cNvPr id="1048774" name="备注占位符 2"/>
          <p:cNvSpPr>
            <a:spLocks noGrp="1"/>
          </p:cNvSpPr>
          <p:nvPr>
            <p:ph type="body" idx="1"/>
          </p:nvPr>
        </p:nvSpPr>
        <p:spPr/>
        <p:txBody>
          <a:bodyPr/>
          <a:lstStyle/>
          <a:p>
            <a:endParaRPr lang="zh-CN" altLang="en-US"/>
          </a:p>
        </p:txBody>
      </p:sp>
      <p:sp>
        <p:nvSpPr>
          <p:cNvPr id="1048775" name="灯片编号占位符 3"/>
          <p:cNvSpPr>
            <a:spLocks noGrp="1"/>
          </p:cNvSpPr>
          <p:nvPr>
            <p:ph type="sldNum" sz="quarter" idx="10"/>
          </p:nvPr>
        </p:nvSpPr>
        <p:spPr/>
        <p:txBody>
          <a:bodyPr/>
          <a:lstStyle/>
          <a:p>
            <a:fld id="{C2E17E1B-D288-4CF2-AAE3-6E03AA773AB3}" type="slidenum">
              <a:rPr lang="zh-CN" altLang="en-US" smtClean="0"/>
              <a:pPr/>
              <a:t>32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7" name="幻灯片图像占位符 1"/>
          <p:cNvSpPr>
            <a:spLocks noGrp="1" noRot="1" noChangeAspect="1"/>
          </p:cNvSpPr>
          <p:nvPr>
            <p:ph type="sldImg"/>
          </p:nvPr>
        </p:nvSpPr>
        <p:spPr/>
      </p:sp>
      <p:sp>
        <p:nvSpPr>
          <p:cNvPr id="1048778" name="备注占位符 2"/>
          <p:cNvSpPr>
            <a:spLocks noGrp="1"/>
          </p:cNvSpPr>
          <p:nvPr>
            <p:ph type="body" idx="1"/>
          </p:nvPr>
        </p:nvSpPr>
        <p:spPr/>
        <p:txBody>
          <a:bodyPr/>
          <a:lstStyle/>
          <a:p>
            <a:endParaRPr lang="zh-CN" altLang="en-US"/>
          </a:p>
        </p:txBody>
      </p:sp>
      <p:sp>
        <p:nvSpPr>
          <p:cNvPr id="1048779" name="灯片编号占位符 3"/>
          <p:cNvSpPr>
            <a:spLocks noGrp="1"/>
          </p:cNvSpPr>
          <p:nvPr>
            <p:ph type="sldNum" sz="quarter" idx="10"/>
          </p:nvPr>
        </p:nvSpPr>
        <p:spPr/>
        <p:txBody>
          <a:bodyPr/>
          <a:lstStyle/>
          <a:p>
            <a:fld id="{C2E17E1B-D288-4CF2-AAE3-6E03AA773AB3}" type="slidenum">
              <a:rPr lang="zh-CN" altLang="en-US" smtClean="0"/>
              <a:pPr/>
              <a:t>33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幻灯片图像占位符 1"/>
          <p:cNvSpPr>
            <a:spLocks noGrp="1" noRot="1" noChangeAspect="1"/>
          </p:cNvSpPr>
          <p:nvPr>
            <p:ph type="sldImg"/>
          </p:nvPr>
        </p:nvSpPr>
        <p:spPr/>
      </p:sp>
      <p:sp>
        <p:nvSpPr>
          <p:cNvPr id="1048606" name="备注占位符 2"/>
          <p:cNvSpPr>
            <a:spLocks noGrp="1"/>
          </p:cNvSpPr>
          <p:nvPr>
            <p:ph type="body" idx="1"/>
          </p:nvPr>
        </p:nvSpPr>
        <p:spPr/>
        <p:txBody>
          <a:bodyPr/>
          <a:lstStyle/>
          <a:p>
            <a:endParaRPr lang="zh-CN" altLang="en-US"/>
          </a:p>
        </p:txBody>
      </p:sp>
      <p:sp>
        <p:nvSpPr>
          <p:cNvPr id="1048607" name="灯片编号占位符 3"/>
          <p:cNvSpPr>
            <a:spLocks noGrp="1"/>
          </p:cNvSpPr>
          <p:nvPr>
            <p:ph type="sldNum" sz="quarter" idx="10"/>
          </p:nvPr>
        </p:nvSpPr>
        <p:spPr/>
        <p:txBody>
          <a:bodyPr/>
          <a:lstStyle/>
          <a:p>
            <a:fld id="{C2E17E1B-D288-4CF2-AAE3-6E03AA773AB3}"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幻灯片图像占位符 1"/>
          <p:cNvSpPr>
            <a:spLocks noGrp="1" noRot="1" noChangeAspect="1"/>
          </p:cNvSpPr>
          <p:nvPr>
            <p:ph type="sldImg"/>
          </p:nvPr>
        </p:nvSpPr>
        <p:spPr/>
      </p:sp>
      <p:sp>
        <p:nvSpPr>
          <p:cNvPr id="1048612" name="备注占位符 2"/>
          <p:cNvSpPr>
            <a:spLocks noGrp="1"/>
          </p:cNvSpPr>
          <p:nvPr>
            <p:ph type="body" idx="1"/>
          </p:nvPr>
        </p:nvSpPr>
        <p:spPr/>
        <p:txBody>
          <a:bodyPr/>
          <a:lstStyle/>
          <a:p>
            <a:endParaRPr lang="zh-CN" altLang="en-US"/>
          </a:p>
        </p:txBody>
      </p:sp>
      <p:sp>
        <p:nvSpPr>
          <p:cNvPr id="1048613" name="灯片编号占位符 3"/>
          <p:cNvSpPr>
            <a:spLocks noGrp="1"/>
          </p:cNvSpPr>
          <p:nvPr>
            <p:ph type="sldNum" sz="quarter" idx="10"/>
          </p:nvPr>
        </p:nvSpPr>
        <p:spPr/>
        <p:txBody>
          <a:bodyPr/>
          <a:lstStyle/>
          <a:p>
            <a:fld id="{C2E17E1B-D288-4CF2-AAE3-6E03AA773AB3}"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幻灯片图像占位符 1"/>
          <p:cNvSpPr>
            <a:spLocks noGrp="1" noRot="1" noChangeAspect="1"/>
          </p:cNvSpPr>
          <p:nvPr>
            <p:ph type="sldImg"/>
          </p:nvPr>
        </p:nvSpPr>
        <p:spPr/>
      </p:sp>
      <p:sp>
        <p:nvSpPr>
          <p:cNvPr id="1048618" name="备注占位符 2"/>
          <p:cNvSpPr>
            <a:spLocks noGrp="1"/>
          </p:cNvSpPr>
          <p:nvPr>
            <p:ph type="body" idx="1"/>
          </p:nvPr>
        </p:nvSpPr>
        <p:spPr/>
        <p:txBody>
          <a:bodyPr/>
          <a:lstStyle/>
          <a:p>
            <a:endParaRPr lang="zh-CN" altLang="en-US"/>
          </a:p>
        </p:txBody>
      </p:sp>
      <p:sp>
        <p:nvSpPr>
          <p:cNvPr id="1048619" name="灯片编号占位符 3"/>
          <p:cNvSpPr>
            <a:spLocks noGrp="1"/>
          </p:cNvSpPr>
          <p:nvPr>
            <p:ph type="sldNum" sz="quarter" idx="10"/>
          </p:nvPr>
        </p:nvSpPr>
        <p:spPr/>
        <p:txBody>
          <a:bodyPr/>
          <a:lstStyle/>
          <a:p>
            <a:fld id="{C2E17E1B-D288-4CF2-AAE3-6E03AA773AB3}"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2" name="幻灯片图像占位符 1"/>
          <p:cNvSpPr>
            <a:spLocks noGrp="1" noRot="1" noChangeAspect="1"/>
          </p:cNvSpPr>
          <p:nvPr>
            <p:ph type="sldImg"/>
          </p:nvPr>
        </p:nvSpPr>
        <p:spPr/>
      </p:sp>
      <p:sp>
        <p:nvSpPr>
          <p:cNvPr id="1048633" name="备注占位符 2"/>
          <p:cNvSpPr>
            <a:spLocks noGrp="1"/>
          </p:cNvSpPr>
          <p:nvPr>
            <p:ph type="body" idx="1"/>
          </p:nvPr>
        </p:nvSpPr>
        <p:spPr/>
        <p:txBody>
          <a:bodyPr/>
          <a:lstStyle/>
          <a:p>
            <a:endParaRPr lang="zh-CN" altLang="en-US"/>
          </a:p>
        </p:txBody>
      </p:sp>
      <p:sp>
        <p:nvSpPr>
          <p:cNvPr id="1048634" name="灯片编号占位符 3"/>
          <p:cNvSpPr>
            <a:spLocks noGrp="1"/>
          </p:cNvSpPr>
          <p:nvPr>
            <p:ph type="sldNum" sz="quarter" idx="10"/>
          </p:nvPr>
        </p:nvSpPr>
        <p:spPr/>
        <p:txBody>
          <a:bodyPr/>
          <a:lstStyle/>
          <a:p>
            <a:fld id="{C2E17E1B-D288-4CF2-AAE3-6E03AA773AB3}"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幻灯片图像占位符 1"/>
          <p:cNvSpPr>
            <a:spLocks noGrp="1" noRot="1" noChangeAspect="1"/>
          </p:cNvSpPr>
          <p:nvPr>
            <p:ph type="sldImg"/>
          </p:nvPr>
        </p:nvSpPr>
        <p:spPr/>
      </p:sp>
      <p:sp>
        <p:nvSpPr>
          <p:cNvPr id="1048639" name="备注占位符 2"/>
          <p:cNvSpPr>
            <a:spLocks noGrp="1"/>
          </p:cNvSpPr>
          <p:nvPr>
            <p:ph type="body" idx="1"/>
          </p:nvPr>
        </p:nvSpPr>
        <p:spPr/>
        <p:txBody>
          <a:bodyPr/>
          <a:lstStyle/>
          <a:p>
            <a:endParaRPr lang="zh-CN" altLang="en-US"/>
          </a:p>
        </p:txBody>
      </p:sp>
      <p:sp>
        <p:nvSpPr>
          <p:cNvPr id="1048640" name="灯片编号占位符 3"/>
          <p:cNvSpPr>
            <a:spLocks noGrp="1"/>
          </p:cNvSpPr>
          <p:nvPr>
            <p:ph type="sldNum" sz="quarter" idx="10"/>
          </p:nvPr>
        </p:nvSpPr>
        <p:spPr/>
        <p:txBody>
          <a:bodyPr/>
          <a:lstStyle/>
          <a:p>
            <a:fld id="{C2E17E1B-D288-4CF2-AAE3-6E03AA773AB3}"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3" name="幻灯片图像占位符 1"/>
          <p:cNvSpPr>
            <a:spLocks noGrp="1" noRot="1" noChangeAspect="1"/>
          </p:cNvSpPr>
          <p:nvPr>
            <p:ph type="sldImg"/>
          </p:nvPr>
        </p:nvSpPr>
        <p:spPr/>
      </p:sp>
      <p:sp>
        <p:nvSpPr>
          <p:cNvPr id="1048644" name="备注占位符 2"/>
          <p:cNvSpPr>
            <a:spLocks noGrp="1"/>
          </p:cNvSpPr>
          <p:nvPr>
            <p:ph type="body" idx="1"/>
          </p:nvPr>
        </p:nvSpPr>
        <p:spPr/>
        <p:txBody>
          <a:bodyPr/>
          <a:lstStyle/>
          <a:p>
            <a:endParaRPr lang="zh-CN" altLang="en-US"/>
          </a:p>
        </p:txBody>
      </p:sp>
      <p:sp>
        <p:nvSpPr>
          <p:cNvPr id="1048645" name="灯片编号占位符 3"/>
          <p:cNvSpPr>
            <a:spLocks noGrp="1"/>
          </p:cNvSpPr>
          <p:nvPr>
            <p:ph type="sldNum" sz="quarter" idx="10"/>
          </p:nvPr>
        </p:nvSpPr>
        <p:spPr/>
        <p:txBody>
          <a:bodyPr/>
          <a:lstStyle/>
          <a:p>
            <a:fld id="{C2E17E1B-D288-4CF2-AAE3-6E03AA773AB3}"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2097290" name="图片 6"/>
          <p:cNvPicPr>
            <a:picLocks noChangeAspect="1" noChangeArrowheads="1"/>
          </p:cNvPicPr>
          <p:nvPr userDrawn="1"/>
        </p:nvPicPr>
        <p:blipFill>
          <a:blip r:embed="rId2"/>
          <a:srcRect/>
          <a:stretch>
            <a:fillRect/>
          </a:stretch>
        </p:blipFill>
        <p:spPr bwMode="auto">
          <a:xfrm>
            <a:off x="1066800" y="455613"/>
            <a:ext cx="10058400" cy="5781675"/>
          </a:xfrm>
          <a:prstGeom prst="rect">
            <a:avLst/>
          </a:prstGeom>
          <a:noFill/>
          <a:ln>
            <a:noFill/>
          </a:ln>
        </p:spPr>
      </p:pic>
      <p:pic>
        <p:nvPicPr>
          <p:cNvPr id="2097291" name="图片 7"/>
          <p:cNvPicPr>
            <a:picLocks noChangeAspect="1" noChangeArrowheads="1"/>
          </p:cNvPicPr>
          <p:nvPr userDrawn="1"/>
        </p:nvPicPr>
        <p:blipFill>
          <a:blip r:embed="rId3"/>
          <a:srcRect l="-255" t="70470" r="59898" b="-2100"/>
          <a:stretch>
            <a:fillRect/>
          </a:stretch>
        </p:blipFill>
        <p:spPr bwMode="auto">
          <a:xfrm>
            <a:off x="-609600" y="0"/>
            <a:ext cx="6959600" cy="7715250"/>
          </a:xfrm>
          <a:prstGeom prst="rect">
            <a:avLst/>
          </a:prstGeom>
          <a:noFill/>
          <a:ln>
            <a:noFill/>
          </a:ln>
        </p:spPr>
      </p:pic>
      <p:pic>
        <p:nvPicPr>
          <p:cNvPr id="2097292" name="图片 8"/>
          <p:cNvPicPr>
            <a:picLocks noChangeAspect="1" noChangeArrowheads="1"/>
          </p:cNvPicPr>
          <p:nvPr userDrawn="1"/>
        </p:nvPicPr>
        <p:blipFill>
          <a:blip r:embed="rId4"/>
          <a:srcRect l="68170" t="70470" r="-255" b="-2100"/>
          <a:stretch>
            <a:fillRect/>
          </a:stretch>
        </p:blipFill>
        <p:spPr bwMode="auto">
          <a:xfrm>
            <a:off x="7248128" y="-28575"/>
            <a:ext cx="5553075" cy="7743825"/>
          </a:xfrm>
          <a:prstGeom prst="rect">
            <a:avLst/>
          </a:prstGeom>
          <a:noFill/>
          <a:ln>
            <a:noFill/>
          </a:ln>
        </p:spPr>
      </p:pic>
      <p:pic>
        <p:nvPicPr>
          <p:cNvPr id="2097293" name="图片 9"/>
          <p:cNvPicPr>
            <a:picLocks noChangeAspect="1" noChangeArrowheads="1"/>
          </p:cNvPicPr>
          <p:nvPr userDrawn="1"/>
        </p:nvPicPr>
        <p:blipFill>
          <a:blip r:embed="rId3"/>
          <a:srcRect l="43053" t="25549" b="25102"/>
          <a:stretch>
            <a:fillRect/>
          </a:stretch>
        </p:blipFill>
        <p:spPr bwMode="auto">
          <a:xfrm>
            <a:off x="1703512" y="-1251520"/>
            <a:ext cx="7859713" cy="9632950"/>
          </a:xfrm>
          <a:prstGeom prst="rect">
            <a:avLst/>
          </a:prstGeom>
          <a:noFill/>
          <a:ln>
            <a:noFill/>
          </a:ln>
        </p:spPr>
      </p:pic>
      <p:sp>
        <p:nvSpPr>
          <p:cNvPr id="1048780"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1048781" name="副标题 2"/>
          <p:cNvSpPr>
            <a:spLocks noGrp="1"/>
          </p:cNvSpPr>
          <p:nvPr>
            <p:ph type="subTitle" idx="1"/>
          </p:nvPr>
        </p:nvSpPr>
        <p:spPr>
          <a:xfrm>
            <a:off x="1828800" y="3886200"/>
            <a:ext cx="8534400" cy="1752600"/>
          </a:xfrm>
        </p:spPr>
        <p:txBody>
          <a:bodyPr/>
          <a:lstStyle>
            <a:lvl1pPr marL="0" indent="0" algn="ctr">
              <a:buNone/>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noProof="1"/>
              <a:t>单击此处编辑母版副标题样式</a:t>
            </a:r>
          </a:p>
        </p:txBody>
      </p:sp>
      <p:sp>
        <p:nvSpPr>
          <p:cNvPr id="1048782" name="Rectangle 4"/>
          <p:cNvSpPr>
            <a:spLocks noGrp="1" noChangeArrowheads="1"/>
          </p:cNvSpPr>
          <p:nvPr>
            <p:ph type="dt" sz="half" idx="10"/>
          </p:nvPr>
        </p:nvSpPr>
        <p:spPr/>
        <p:txBody>
          <a:bodyPr/>
          <a:lstStyle/>
          <a:p>
            <a:endParaRPr lang="en-US" altLang="zh-CN"/>
          </a:p>
        </p:txBody>
      </p:sp>
      <p:sp>
        <p:nvSpPr>
          <p:cNvPr id="1048783" name="Rectangle 5"/>
          <p:cNvSpPr>
            <a:spLocks noGrp="1" noChangeArrowheads="1"/>
          </p:cNvSpPr>
          <p:nvPr>
            <p:ph type="ftr" sz="quarter" idx="11"/>
          </p:nvPr>
        </p:nvSpPr>
        <p:spPr/>
        <p:txBody>
          <a:bodyPr/>
          <a:lstStyle/>
          <a:p>
            <a:endParaRPr lang="en-US" altLang="zh-CN"/>
          </a:p>
        </p:txBody>
      </p:sp>
      <p:sp>
        <p:nvSpPr>
          <p:cNvPr id="1048784" name="Rectangle 6"/>
          <p:cNvSpPr>
            <a:spLocks noGrp="1" noChangeArrowheads="1"/>
          </p:cNvSpPr>
          <p:nvPr>
            <p:ph type="sldNum" sz="quarter" idx="12"/>
          </p:nvPr>
        </p:nvSpPr>
        <p:spPr/>
        <p:txBody>
          <a:bodyPr/>
          <a:lstStyle/>
          <a:p>
            <a:fld id="{A8D6BBEE-CD73-40E7-93C4-0A85B6684A17}" type="slidenum">
              <a:rPr lang="en-US" altLang="zh-CN"/>
              <a:pPr/>
              <a:t>‹#›</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97290"/>
                                        </p:tgtEl>
                                        <p:attrNameLst>
                                          <p:attrName>style.visibility</p:attrName>
                                        </p:attrNameLst>
                                      </p:cBhvr>
                                      <p:to>
                                        <p:strVal val="visible"/>
                                      </p:to>
                                    </p:set>
                                    <p:animEffect transition="in" filter="fade">
                                      <p:cBhvr>
                                        <p:cTn id="7" dur="1000"/>
                                        <p:tgtEl>
                                          <p:spTgt spid="2097290"/>
                                        </p:tgtEl>
                                      </p:cBhvr>
                                    </p:animEffect>
                                    <p:anim calcmode="lin" valueType="num">
                                      <p:cBhvr>
                                        <p:cTn id="8" dur="1000" fill="hold"/>
                                        <p:tgtEl>
                                          <p:spTgt spid="2097290"/>
                                        </p:tgtEl>
                                        <p:attrNameLst>
                                          <p:attrName>ppt_x</p:attrName>
                                        </p:attrNameLst>
                                      </p:cBhvr>
                                      <p:tavLst>
                                        <p:tav tm="0">
                                          <p:val>
                                            <p:strVal val="#ppt_x"/>
                                          </p:val>
                                        </p:tav>
                                        <p:tav tm="100000">
                                          <p:val>
                                            <p:strVal val="#ppt_x"/>
                                          </p:val>
                                        </p:tav>
                                      </p:tavLst>
                                    </p:anim>
                                    <p:anim calcmode="lin" valueType="num">
                                      <p:cBhvr>
                                        <p:cTn id="9" dur="1000" fill="hold"/>
                                        <p:tgtEl>
                                          <p:spTgt spid="2097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2097294" name="图片 6"/>
          <p:cNvPicPr>
            <a:picLocks noChangeAspect="1" noChangeArrowheads="1"/>
          </p:cNvPicPr>
          <p:nvPr userDrawn="1"/>
        </p:nvPicPr>
        <p:blipFill>
          <a:blip r:embed="rId2"/>
          <a:srcRect t="19551" b="36349"/>
          <a:stretch>
            <a:fillRect/>
          </a:stretch>
        </p:blipFill>
        <p:spPr bwMode="auto">
          <a:xfrm>
            <a:off x="192088" y="-315913"/>
            <a:ext cx="12350750" cy="7705726"/>
          </a:xfrm>
          <a:prstGeom prst="rect">
            <a:avLst/>
          </a:prstGeom>
          <a:noFill/>
          <a:ln>
            <a:noFill/>
          </a:ln>
        </p:spPr>
      </p:pic>
      <p:pic>
        <p:nvPicPr>
          <p:cNvPr id="2097295" name="图片 7"/>
          <p:cNvPicPr>
            <a:picLocks noChangeAspect="1" noChangeArrowheads="1"/>
          </p:cNvPicPr>
          <p:nvPr userDrawn="1"/>
        </p:nvPicPr>
        <p:blipFill>
          <a:blip r:embed="rId3"/>
          <a:srcRect l="30560" t="8353" r="30077" b="74051"/>
          <a:stretch>
            <a:fillRect/>
          </a:stretch>
        </p:blipFill>
        <p:spPr bwMode="auto">
          <a:xfrm>
            <a:off x="-744538" y="3789363"/>
            <a:ext cx="4824413" cy="3235325"/>
          </a:xfrm>
          <a:prstGeom prst="rect">
            <a:avLst/>
          </a:prstGeom>
          <a:noFill/>
          <a:ln>
            <a:noFill/>
          </a:ln>
        </p:spPr>
      </p:pic>
      <p:sp>
        <p:nvSpPr>
          <p:cNvPr id="1048785" name="日期占位符 1"/>
          <p:cNvSpPr>
            <a:spLocks noGrp="1"/>
          </p:cNvSpPr>
          <p:nvPr>
            <p:ph type="dt" sz="half" idx="10"/>
          </p:nvPr>
        </p:nvSpPr>
        <p:spPr/>
        <p:txBody>
          <a:bodyPr/>
          <a:lstStyle/>
          <a:p>
            <a:endParaRPr lang="en-US" altLang="zh-CN"/>
          </a:p>
        </p:txBody>
      </p:sp>
      <p:sp>
        <p:nvSpPr>
          <p:cNvPr id="1048786" name="页脚占位符 2"/>
          <p:cNvSpPr>
            <a:spLocks noGrp="1"/>
          </p:cNvSpPr>
          <p:nvPr>
            <p:ph type="ftr" sz="quarter" idx="11"/>
          </p:nvPr>
        </p:nvSpPr>
        <p:spPr/>
        <p:txBody>
          <a:bodyPr/>
          <a:lstStyle/>
          <a:p>
            <a:endParaRPr lang="en-US" altLang="zh-CN"/>
          </a:p>
        </p:txBody>
      </p:sp>
      <p:sp>
        <p:nvSpPr>
          <p:cNvPr id="1048787" name="灯片编号占位符 3"/>
          <p:cNvSpPr>
            <a:spLocks noGrp="1"/>
          </p:cNvSpPr>
          <p:nvPr>
            <p:ph type="sldNum" sz="quarter" idx="12"/>
          </p:nvPr>
        </p:nvSpPr>
        <p:spPr/>
        <p:txBody>
          <a:bodyPr/>
          <a:lstStyle/>
          <a:p>
            <a:fld id="{38655642-F28D-4EA6-9AB5-CC5D903464E1}" type="slidenum">
              <a:rPr lang="en-US" altLang="zh-CN"/>
              <a:pPr/>
              <a:t>‹#›</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97294"/>
                                        </p:tgtEl>
                                        <p:attrNameLst>
                                          <p:attrName>style.visibility</p:attrName>
                                        </p:attrNameLst>
                                      </p:cBhvr>
                                      <p:to>
                                        <p:strVal val="visible"/>
                                      </p:to>
                                    </p:set>
                                    <p:animEffect transition="in" filter="fade">
                                      <p:cBhvr>
                                        <p:cTn id="7" dur="1000"/>
                                        <p:tgtEl>
                                          <p:spTgt spid="2097294"/>
                                        </p:tgtEl>
                                      </p:cBhvr>
                                    </p:animEffect>
                                    <p:anim calcmode="lin" valueType="num">
                                      <p:cBhvr>
                                        <p:cTn id="8" dur="1000" fill="hold"/>
                                        <p:tgtEl>
                                          <p:spTgt spid="2097294"/>
                                        </p:tgtEl>
                                        <p:attrNameLst>
                                          <p:attrName>ppt_x</p:attrName>
                                        </p:attrNameLst>
                                      </p:cBhvr>
                                      <p:tavLst>
                                        <p:tav tm="0">
                                          <p:val>
                                            <p:strVal val="#ppt_x"/>
                                          </p:val>
                                        </p:tav>
                                        <p:tav tm="100000">
                                          <p:val>
                                            <p:strVal val="#ppt_x"/>
                                          </p:val>
                                        </p:tav>
                                      </p:tavLst>
                                    </p:anim>
                                    <p:anim calcmode="lin" valueType="num">
                                      <p:cBhvr>
                                        <p:cTn id="9" dur="1000" fill="hold"/>
                                        <p:tgtEl>
                                          <p:spTgt spid="209729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97295"/>
                                        </p:tgtEl>
                                        <p:attrNameLst>
                                          <p:attrName>style.visibility</p:attrName>
                                        </p:attrNameLst>
                                      </p:cBhvr>
                                      <p:to>
                                        <p:strVal val="visible"/>
                                      </p:to>
                                    </p:set>
                                    <p:animEffect transition="in" filter="fade">
                                      <p:cBhvr>
                                        <p:cTn id="13" dur="1000"/>
                                        <p:tgtEl>
                                          <p:spTgt spid="2097295"/>
                                        </p:tgtEl>
                                      </p:cBhvr>
                                    </p:animEffect>
                                    <p:anim calcmode="lin" valueType="num">
                                      <p:cBhvr>
                                        <p:cTn id="14" dur="1000" fill="hold"/>
                                        <p:tgtEl>
                                          <p:spTgt spid="2097295"/>
                                        </p:tgtEl>
                                        <p:attrNameLst>
                                          <p:attrName>ppt_x</p:attrName>
                                        </p:attrNameLst>
                                      </p:cBhvr>
                                      <p:tavLst>
                                        <p:tav tm="0">
                                          <p:val>
                                            <p:strVal val="#ppt_x"/>
                                          </p:val>
                                        </p:tav>
                                        <p:tav tm="100000">
                                          <p:val>
                                            <p:strVal val="#ppt_x"/>
                                          </p:val>
                                        </p:tav>
                                      </p:tavLst>
                                    </p:anim>
                                    <p:anim calcmode="lin" valueType="num">
                                      <p:cBhvr>
                                        <p:cTn id="15" dur="1000" fill="hold"/>
                                        <p:tgtEl>
                                          <p:spTgt spid="20972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2097296" name="图片 6"/>
          <p:cNvPicPr>
            <a:picLocks noChangeAspect="1" noChangeArrowheads="1"/>
          </p:cNvPicPr>
          <p:nvPr userDrawn="1"/>
        </p:nvPicPr>
        <p:blipFill>
          <a:blip r:embed="rId2"/>
          <a:srcRect l="20589" t="70349" r="16544"/>
          <a:stretch>
            <a:fillRect/>
          </a:stretch>
        </p:blipFill>
        <p:spPr bwMode="auto">
          <a:xfrm>
            <a:off x="-241300" y="404813"/>
            <a:ext cx="12458700" cy="6929437"/>
          </a:xfrm>
          <a:prstGeom prst="rect">
            <a:avLst/>
          </a:prstGeom>
          <a:noFill/>
          <a:ln>
            <a:noFill/>
          </a:ln>
        </p:spPr>
      </p:pic>
      <p:pic>
        <p:nvPicPr>
          <p:cNvPr id="2097297" name="图片 7"/>
          <p:cNvPicPr>
            <a:picLocks noChangeAspect="1" noChangeArrowheads="1"/>
          </p:cNvPicPr>
          <p:nvPr userDrawn="1"/>
        </p:nvPicPr>
        <p:blipFill>
          <a:blip r:embed="rId2"/>
          <a:srcRect l="6985" t="60490" r="72060" b="32732"/>
          <a:stretch>
            <a:fillRect/>
          </a:stretch>
        </p:blipFill>
        <p:spPr bwMode="auto">
          <a:xfrm>
            <a:off x="4008438" y="-242888"/>
            <a:ext cx="4103687" cy="1584326"/>
          </a:xfrm>
          <a:prstGeom prst="rect">
            <a:avLst/>
          </a:prstGeom>
          <a:noFill/>
          <a:ln>
            <a:noFill/>
          </a:ln>
        </p:spPr>
      </p:pic>
      <p:pic>
        <p:nvPicPr>
          <p:cNvPr id="2097298" name="图片 8"/>
          <p:cNvPicPr>
            <a:picLocks noChangeAspect="1" noChangeArrowheads="1"/>
          </p:cNvPicPr>
          <p:nvPr userDrawn="1"/>
        </p:nvPicPr>
        <p:blipFill>
          <a:blip r:embed="rId2"/>
          <a:srcRect t="42650" r="70477" b="42650"/>
          <a:stretch>
            <a:fillRect/>
          </a:stretch>
        </p:blipFill>
        <p:spPr bwMode="auto">
          <a:xfrm>
            <a:off x="8128000" y="3905250"/>
            <a:ext cx="4591050" cy="3429000"/>
          </a:xfrm>
          <a:prstGeom prst="rect">
            <a:avLst/>
          </a:prstGeom>
          <a:noFill/>
          <a:ln>
            <a:noFill/>
          </a:ln>
        </p:spPr>
      </p:pic>
      <p:sp>
        <p:nvSpPr>
          <p:cNvPr id="1048788" name="日期占位符 1"/>
          <p:cNvSpPr>
            <a:spLocks noGrp="1"/>
          </p:cNvSpPr>
          <p:nvPr>
            <p:ph type="dt" sz="half" idx="10"/>
          </p:nvPr>
        </p:nvSpPr>
        <p:spPr/>
        <p:txBody>
          <a:bodyPr/>
          <a:lstStyle/>
          <a:p>
            <a:endParaRPr lang="en-US" altLang="zh-CN"/>
          </a:p>
        </p:txBody>
      </p:sp>
      <p:sp>
        <p:nvSpPr>
          <p:cNvPr id="1048789" name="页脚占位符 2"/>
          <p:cNvSpPr>
            <a:spLocks noGrp="1"/>
          </p:cNvSpPr>
          <p:nvPr>
            <p:ph type="ftr" sz="quarter" idx="11"/>
          </p:nvPr>
        </p:nvSpPr>
        <p:spPr/>
        <p:txBody>
          <a:bodyPr/>
          <a:lstStyle/>
          <a:p>
            <a:endParaRPr lang="en-US" altLang="zh-CN"/>
          </a:p>
        </p:txBody>
      </p:sp>
      <p:sp>
        <p:nvSpPr>
          <p:cNvPr id="1048790" name="灯片编号占位符 3"/>
          <p:cNvSpPr>
            <a:spLocks noGrp="1"/>
          </p:cNvSpPr>
          <p:nvPr>
            <p:ph type="sldNum" sz="quarter" idx="12"/>
          </p:nvPr>
        </p:nvSpPr>
        <p:spPr/>
        <p:txBody>
          <a:bodyPr/>
          <a:lstStyle/>
          <a:p>
            <a:fld id="{FB35A3AD-88E4-4748-A6B4-3C216CF92E8B}" type="slidenum">
              <a:rPr lang="en-US" altLang="zh-CN"/>
              <a:pPr/>
              <a:t>‹#›</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97296"/>
                                        </p:tgtEl>
                                        <p:attrNameLst>
                                          <p:attrName>style.visibility</p:attrName>
                                        </p:attrNameLst>
                                      </p:cBhvr>
                                      <p:to>
                                        <p:strVal val="visible"/>
                                      </p:to>
                                    </p:set>
                                    <p:animEffect transition="in" filter="fade">
                                      <p:cBhvr>
                                        <p:cTn id="7" dur="1000"/>
                                        <p:tgtEl>
                                          <p:spTgt spid="2097296"/>
                                        </p:tgtEl>
                                      </p:cBhvr>
                                    </p:animEffect>
                                    <p:anim calcmode="lin" valueType="num">
                                      <p:cBhvr>
                                        <p:cTn id="8" dur="1000" fill="hold"/>
                                        <p:tgtEl>
                                          <p:spTgt spid="2097296"/>
                                        </p:tgtEl>
                                        <p:attrNameLst>
                                          <p:attrName>ppt_x</p:attrName>
                                        </p:attrNameLst>
                                      </p:cBhvr>
                                      <p:tavLst>
                                        <p:tav tm="0">
                                          <p:val>
                                            <p:strVal val="#ppt_x"/>
                                          </p:val>
                                        </p:tav>
                                        <p:tav tm="100000">
                                          <p:val>
                                            <p:strVal val="#ppt_x"/>
                                          </p:val>
                                        </p:tav>
                                      </p:tavLst>
                                    </p:anim>
                                    <p:anim calcmode="lin" valueType="num">
                                      <p:cBhvr>
                                        <p:cTn id="9" dur="1000" fill="hold"/>
                                        <p:tgtEl>
                                          <p:spTgt spid="20972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97297"/>
                                        </p:tgtEl>
                                        <p:attrNameLst>
                                          <p:attrName>style.visibility</p:attrName>
                                        </p:attrNameLst>
                                      </p:cBhvr>
                                      <p:to>
                                        <p:strVal val="visible"/>
                                      </p:to>
                                    </p:set>
                                    <p:animEffect transition="in" filter="fade">
                                      <p:cBhvr>
                                        <p:cTn id="14" dur="1000"/>
                                        <p:tgtEl>
                                          <p:spTgt spid="2097297"/>
                                        </p:tgtEl>
                                      </p:cBhvr>
                                    </p:animEffect>
                                    <p:anim calcmode="lin" valueType="num">
                                      <p:cBhvr>
                                        <p:cTn id="15" dur="1000" fill="hold"/>
                                        <p:tgtEl>
                                          <p:spTgt spid="2097297"/>
                                        </p:tgtEl>
                                        <p:attrNameLst>
                                          <p:attrName>ppt_x</p:attrName>
                                        </p:attrNameLst>
                                      </p:cBhvr>
                                      <p:tavLst>
                                        <p:tav tm="0">
                                          <p:val>
                                            <p:strVal val="#ppt_x"/>
                                          </p:val>
                                        </p:tav>
                                        <p:tav tm="100000">
                                          <p:val>
                                            <p:strVal val="#ppt_x"/>
                                          </p:val>
                                        </p:tav>
                                      </p:tavLst>
                                    </p:anim>
                                    <p:anim calcmode="lin" valueType="num">
                                      <p:cBhvr>
                                        <p:cTn id="16" dur="1000" fill="hold"/>
                                        <p:tgtEl>
                                          <p:spTgt spid="209729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97298"/>
                                        </p:tgtEl>
                                        <p:attrNameLst>
                                          <p:attrName>style.visibility</p:attrName>
                                        </p:attrNameLst>
                                      </p:cBhvr>
                                      <p:to>
                                        <p:strVal val="visible"/>
                                      </p:to>
                                    </p:set>
                                    <p:animEffect transition="in" filter="fade">
                                      <p:cBhvr>
                                        <p:cTn id="21" dur="1000"/>
                                        <p:tgtEl>
                                          <p:spTgt spid="2097298"/>
                                        </p:tgtEl>
                                      </p:cBhvr>
                                    </p:animEffect>
                                    <p:anim calcmode="lin" valueType="num">
                                      <p:cBhvr>
                                        <p:cTn id="22" dur="1000" fill="hold"/>
                                        <p:tgtEl>
                                          <p:spTgt spid="2097298"/>
                                        </p:tgtEl>
                                        <p:attrNameLst>
                                          <p:attrName>ppt_x</p:attrName>
                                        </p:attrNameLst>
                                      </p:cBhvr>
                                      <p:tavLst>
                                        <p:tav tm="0">
                                          <p:val>
                                            <p:strVal val="#ppt_x"/>
                                          </p:val>
                                        </p:tav>
                                        <p:tav tm="100000">
                                          <p:val>
                                            <p:strVal val="#ppt_x"/>
                                          </p:val>
                                        </p:tav>
                                      </p:tavLst>
                                    </p:anim>
                                    <p:anim calcmode="lin" valueType="num">
                                      <p:cBhvr>
                                        <p:cTn id="23" dur="1000" fill="hold"/>
                                        <p:tgtEl>
                                          <p:spTgt spid="20972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2097299" name="图片 6"/>
          <p:cNvPicPr>
            <a:picLocks noChangeAspect="1" noChangeArrowheads="1"/>
          </p:cNvPicPr>
          <p:nvPr userDrawn="1"/>
        </p:nvPicPr>
        <p:blipFill>
          <a:blip r:embed="rId2"/>
          <a:srcRect l="47401"/>
          <a:stretch>
            <a:fillRect/>
          </a:stretch>
        </p:blipFill>
        <p:spPr bwMode="auto">
          <a:xfrm>
            <a:off x="6691313" y="-22225"/>
            <a:ext cx="6010275" cy="7616825"/>
          </a:xfrm>
          <a:prstGeom prst="rect">
            <a:avLst/>
          </a:prstGeom>
          <a:noFill/>
          <a:ln>
            <a:noFill/>
          </a:ln>
        </p:spPr>
      </p:pic>
      <p:pic>
        <p:nvPicPr>
          <p:cNvPr id="2097300" name="图片 7"/>
          <p:cNvPicPr>
            <a:picLocks noChangeAspect="1" noChangeArrowheads="1"/>
          </p:cNvPicPr>
          <p:nvPr userDrawn="1"/>
        </p:nvPicPr>
        <p:blipFill>
          <a:blip r:embed="rId3"/>
          <a:srcRect r="47401"/>
          <a:stretch>
            <a:fillRect/>
          </a:stretch>
        </p:blipFill>
        <p:spPr bwMode="auto">
          <a:xfrm>
            <a:off x="-346075" y="-33338"/>
            <a:ext cx="6010275" cy="7616826"/>
          </a:xfrm>
          <a:prstGeom prst="rect">
            <a:avLst/>
          </a:prstGeom>
          <a:noFill/>
          <a:ln>
            <a:noFill/>
          </a:ln>
        </p:spPr>
      </p:pic>
      <p:pic>
        <p:nvPicPr>
          <p:cNvPr id="2097301" name="图片 8"/>
          <p:cNvPicPr>
            <a:picLocks noChangeAspect="1" noChangeArrowheads="1"/>
          </p:cNvPicPr>
          <p:nvPr userDrawn="1"/>
        </p:nvPicPr>
        <p:blipFill>
          <a:blip r:embed="rId4"/>
          <a:srcRect l="56187" t="8458" r="16470" b="76550"/>
          <a:stretch>
            <a:fillRect/>
          </a:stretch>
        </p:blipFill>
        <p:spPr bwMode="auto">
          <a:xfrm>
            <a:off x="452438" y="1731963"/>
            <a:ext cx="2232025" cy="1836737"/>
          </a:xfrm>
          <a:prstGeom prst="rect">
            <a:avLst/>
          </a:prstGeom>
          <a:noFill/>
          <a:ln>
            <a:noFill/>
          </a:ln>
        </p:spPr>
      </p:pic>
      <p:pic>
        <p:nvPicPr>
          <p:cNvPr id="2097302" name="图片 9"/>
          <p:cNvPicPr>
            <a:picLocks noChangeAspect="1" noChangeArrowheads="1"/>
          </p:cNvPicPr>
          <p:nvPr userDrawn="1"/>
        </p:nvPicPr>
        <p:blipFill>
          <a:blip r:embed="rId4"/>
          <a:srcRect l="56187" t="8458" r="16470" b="76550"/>
          <a:stretch>
            <a:fillRect/>
          </a:stretch>
        </p:blipFill>
        <p:spPr bwMode="auto">
          <a:xfrm>
            <a:off x="9696450" y="1100138"/>
            <a:ext cx="2232025" cy="1836737"/>
          </a:xfrm>
          <a:prstGeom prst="rect">
            <a:avLst/>
          </a:prstGeom>
          <a:noFill/>
          <a:ln>
            <a:noFill/>
          </a:ln>
        </p:spPr>
      </p:pic>
      <p:pic>
        <p:nvPicPr>
          <p:cNvPr id="2097303" name="图片 10"/>
          <p:cNvPicPr>
            <a:picLocks noChangeAspect="1" noChangeArrowheads="1"/>
          </p:cNvPicPr>
          <p:nvPr userDrawn="1"/>
        </p:nvPicPr>
        <p:blipFill>
          <a:blip r:embed="rId5" cstate="print"/>
          <a:srcRect/>
          <a:stretch>
            <a:fillRect/>
          </a:stretch>
        </p:blipFill>
        <p:spPr bwMode="auto">
          <a:xfrm>
            <a:off x="1020763" y="1277938"/>
            <a:ext cx="10058400" cy="4560887"/>
          </a:xfrm>
          <a:prstGeom prst="rect">
            <a:avLst/>
          </a:prstGeom>
          <a:noFill/>
          <a:ln>
            <a:noFill/>
          </a:ln>
        </p:spPr>
      </p:pic>
      <p:pic>
        <p:nvPicPr>
          <p:cNvPr id="2097304" name="图片 11"/>
          <p:cNvPicPr>
            <a:picLocks noChangeAspect="1" noChangeArrowheads="1"/>
          </p:cNvPicPr>
          <p:nvPr userDrawn="1"/>
        </p:nvPicPr>
        <p:blipFill>
          <a:blip r:embed="rId6"/>
          <a:srcRect l="27203" r="46277" b="48671"/>
          <a:stretch>
            <a:fillRect/>
          </a:stretch>
        </p:blipFill>
        <p:spPr bwMode="auto">
          <a:xfrm>
            <a:off x="7991475" y="2660650"/>
            <a:ext cx="3408363" cy="3298825"/>
          </a:xfrm>
          <a:prstGeom prst="rect">
            <a:avLst/>
          </a:prstGeom>
          <a:noFill/>
          <a:ln>
            <a:noFill/>
          </a:ln>
        </p:spPr>
      </p:pic>
      <p:pic>
        <p:nvPicPr>
          <p:cNvPr id="2097305" name="图片 12"/>
          <p:cNvPicPr>
            <a:picLocks noChangeAspect="1" noChangeArrowheads="1"/>
          </p:cNvPicPr>
          <p:nvPr userDrawn="1"/>
        </p:nvPicPr>
        <p:blipFill>
          <a:blip r:embed="rId6"/>
          <a:srcRect l="27203" t="51122"/>
          <a:stretch>
            <a:fillRect/>
          </a:stretch>
        </p:blipFill>
        <p:spPr bwMode="auto">
          <a:xfrm>
            <a:off x="3863975" y="4378325"/>
            <a:ext cx="9355138" cy="3141663"/>
          </a:xfrm>
          <a:prstGeom prst="rect">
            <a:avLst/>
          </a:prstGeom>
          <a:noFill/>
          <a:ln>
            <a:noFill/>
          </a:ln>
        </p:spPr>
      </p:pic>
      <p:sp>
        <p:nvSpPr>
          <p:cNvPr id="1048791" name="日期占位符 1"/>
          <p:cNvSpPr>
            <a:spLocks noGrp="1"/>
          </p:cNvSpPr>
          <p:nvPr>
            <p:ph type="dt" sz="half" idx="10"/>
          </p:nvPr>
        </p:nvSpPr>
        <p:spPr/>
        <p:txBody>
          <a:bodyPr/>
          <a:lstStyle/>
          <a:p>
            <a:endParaRPr lang="en-US" altLang="zh-CN"/>
          </a:p>
        </p:txBody>
      </p:sp>
      <p:sp>
        <p:nvSpPr>
          <p:cNvPr id="1048792" name="页脚占位符 2"/>
          <p:cNvSpPr>
            <a:spLocks noGrp="1"/>
          </p:cNvSpPr>
          <p:nvPr>
            <p:ph type="ftr" sz="quarter" idx="11"/>
          </p:nvPr>
        </p:nvSpPr>
        <p:spPr/>
        <p:txBody>
          <a:bodyPr/>
          <a:lstStyle/>
          <a:p>
            <a:endParaRPr lang="en-US" altLang="zh-CN" dirty="0"/>
          </a:p>
        </p:txBody>
      </p:sp>
      <p:sp>
        <p:nvSpPr>
          <p:cNvPr id="1048793" name="灯片编号占位符 3"/>
          <p:cNvSpPr>
            <a:spLocks noGrp="1"/>
          </p:cNvSpPr>
          <p:nvPr>
            <p:ph type="sldNum" sz="quarter" idx="12"/>
          </p:nvPr>
        </p:nvSpPr>
        <p:spPr/>
        <p:txBody>
          <a:bodyPr/>
          <a:lstStyle/>
          <a:p>
            <a:fld id="{68BA936A-3069-4F6D-8CB6-0BDFEDDE4BF5}" type="slidenum">
              <a:rPr lang="en-US" altLang="zh-CN"/>
              <a:pPr/>
              <a:t>‹#›</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97303"/>
                                        </p:tgtEl>
                                        <p:attrNameLst>
                                          <p:attrName>style.visibility</p:attrName>
                                        </p:attrNameLst>
                                      </p:cBhvr>
                                      <p:to>
                                        <p:strVal val="visible"/>
                                      </p:to>
                                    </p:set>
                                    <p:animEffect transition="in" filter="fade">
                                      <p:cBhvr>
                                        <p:cTn id="7" dur="1000"/>
                                        <p:tgtEl>
                                          <p:spTgt spid="2097303"/>
                                        </p:tgtEl>
                                      </p:cBhvr>
                                    </p:animEffect>
                                    <p:anim calcmode="lin" valueType="num">
                                      <p:cBhvr>
                                        <p:cTn id="8" dur="1000" fill="hold"/>
                                        <p:tgtEl>
                                          <p:spTgt spid="2097303"/>
                                        </p:tgtEl>
                                        <p:attrNameLst>
                                          <p:attrName>ppt_x</p:attrName>
                                        </p:attrNameLst>
                                      </p:cBhvr>
                                      <p:tavLst>
                                        <p:tav tm="0">
                                          <p:val>
                                            <p:strVal val="#ppt_x"/>
                                          </p:val>
                                        </p:tav>
                                        <p:tav tm="100000">
                                          <p:val>
                                            <p:strVal val="#ppt_x"/>
                                          </p:val>
                                        </p:tav>
                                      </p:tavLst>
                                    </p:anim>
                                    <p:anim calcmode="lin" valueType="num">
                                      <p:cBhvr>
                                        <p:cTn id="9" dur="1000" fill="hold"/>
                                        <p:tgtEl>
                                          <p:spTgt spid="209730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097301"/>
                                        </p:tgtEl>
                                        <p:attrNameLst>
                                          <p:attrName>style.visibility</p:attrName>
                                        </p:attrNameLst>
                                      </p:cBhvr>
                                      <p:to>
                                        <p:strVal val="visible"/>
                                      </p:to>
                                    </p:set>
                                    <p:anim calcmode="lin" valueType="num">
                                      <p:cBhvr additive="base">
                                        <p:cTn id="12" dur="500" fill="hold"/>
                                        <p:tgtEl>
                                          <p:spTgt spid="2097301"/>
                                        </p:tgtEl>
                                        <p:attrNameLst>
                                          <p:attrName>ppt_x</p:attrName>
                                        </p:attrNameLst>
                                      </p:cBhvr>
                                      <p:tavLst>
                                        <p:tav tm="0">
                                          <p:val>
                                            <p:strVal val="#ppt_x"/>
                                          </p:val>
                                        </p:tav>
                                        <p:tav tm="100000">
                                          <p:val>
                                            <p:strVal val="#ppt_x"/>
                                          </p:val>
                                        </p:tav>
                                      </p:tavLst>
                                    </p:anim>
                                    <p:anim calcmode="lin" valueType="num">
                                      <p:cBhvr additive="base">
                                        <p:cTn id="13" dur="500" fill="hold"/>
                                        <p:tgtEl>
                                          <p:spTgt spid="209730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97302"/>
                                        </p:tgtEl>
                                        <p:attrNameLst>
                                          <p:attrName>style.visibility</p:attrName>
                                        </p:attrNameLst>
                                      </p:cBhvr>
                                      <p:to>
                                        <p:strVal val="visible"/>
                                      </p:to>
                                    </p:set>
                                    <p:anim calcmode="lin" valueType="num">
                                      <p:cBhvr additive="base">
                                        <p:cTn id="16" dur="500" fill="hold"/>
                                        <p:tgtEl>
                                          <p:spTgt spid="2097302"/>
                                        </p:tgtEl>
                                        <p:attrNameLst>
                                          <p:attrName>ppt_x</p:attrName>
                                        </p:attrNameLst>
                                      </p:cBhvr>
                                      <p:tavLst>
                                        <p:tav tm="0">
                                          <p:val>
                                            <p:strVal val="#ppt_x"/>
                                          </p:val>
                                        </p:tav>
                                        <p:tav tm="100000">
                                          <p:val>
                                            <p:strVal val="#ppt_x"/>
                                          </p:val>
                                        </p:tav>
                                      </p:tavLst>
                                    </p:anim>
                                    <p:anim calcmode="lin" valueType="num">
                                      <p:cBhvr additive="base">
                                        <p:cTn id="17" dur="500" fill="hold"/>
                                        <p:tgtEl>
                                          <p:spTgt spid="2097302"/>
                                        </p:tgtEl>
                                        <p:attrNameLst>
                                          <p:attrName>ppt_y</p:attrName>
                                        </p:attrNameLst>
                                      </p:cBhvr>
                                      <p:tavLst>
                                        <p:tav tm="0">
                                          <p:val>
                                            <p:strVal val="1+#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97304"/>
                                        </p:tgtEl>
                                        <p:attrNameLst>
                                          <p:attrName>style.visibility</p:attrName>
                                        </p:attrNameLst>
                                      </p:cBhvr>
                                      <p:to>
                                        <p:strVal val="visible"/>
                                      </p:to>
                                    </p:set>
                                    <p:animEffect transition="in" filter="fade">
                                      <p:cBhvr>
                                        <p:cTn id="20" dur="1000"/>
                                        <p:tgtEl>
                                          <p:spTgt spid="2097304"/>
                                        </p:tgtEl>
                                      </p:cBhvr>
                                    </p:animEffect>
                                    <p:anim calcmode="lin" valueType="num">
                                      <p:cBhvr>
                                        <p:cTn id="21" dur="1000" fill="hold"/>
                                        <p:tgtEl>
                                          <p:spTgt spid="2097304"/>
                                        </p:tgtEl>
                                        <p:attrNameLst>
                                          <p:attrName>ppt_x</p:attrName>
                                        </p:attrNameLst>
                                      </p:cBhvr>
                                      <p:tavLst>
                                        <p:tav tm="0">
                                          <p:val>
                                            <p:strVal val="#ppt_x"/>
                                          </p:val>
                                        </p:tav>
                                        <p:tav tm="100000">
                                          <p:val>
                                            <p:strVal val="#ppt_x"/>
                                          </p:val>
                                        </p:tav>
                                      </p:tavLst>
                                    </p:anim>
                                    <p:anim calcmode="lin" valueType="num">
                                      <p:cBhvr>
                                        <p:cTn id="22" dur="1000" fill="hold"/>
                                        <p:tgtEl>
                                          <p:spTgt spid="209730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97305"/>
                                        </p:tgtEl>
                                        <p:attrNameLst>
                                          <p:attrName>style.visibility</p:attrName>
                                        </p:attrNameLst>
                                      </p:cBhvr>
                                      <p:to>
                                        <p:strVal val="visible"/>
                                      </p:to>
                                    </p:set>
                                    <p:animEffect transition="in" filter="fade">
                                      <p:cBhvr>
                                        <p:cTn id="25" dur="1000"/>
                                        <p:tgtEl>
                                          <p:spTgt spid="2097305"/>
                                        </p:tgtEl>
                                      </p:cBhvr>
                                    </p:animEffect>
                                    <p:anim calcmode="lin" valueType="num">
                                      <p:cBhvr>
                                        <p:cTn id="26" dur="1000" fill="hold"/>
                                        <p:tgtEl>
                                          <p:spTgt spid="2097305"/>
                                        </p:tgtEl>
                                        <p:attrNameLst>
                                          <p:attrName>ppt_x</p:attrName>
                                        </p:attrNameLst>
                                      </p:cBhvr>
                                      <p:tavLst>
                                        <p:tav tm="0">
                                          <p:val>
                                            <p:strVal val="#ppt_x"/>
                                          </p:val>
                                        </p:tav>
                                        <p:tav tm="100000">
                                          <p:val>
                                            <p:strVal val="#ppt_x"/>
                                          </p:val>
                                        </p:tav>
                                      </p:tavLst>
                                    </p:anim>
                                    <p:anim calcmode="lin" valueType="num">
                                      <p:cBhvr>
                                        <p:cTn id="27" dur="1000" fill="hold"/>
                                        <p:tgtEl>
                                          <p:spTgt spid="20973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097152" name="图片 6"/>
          <p:cNvPicPr>
            <a:picLocks noChangeAspect="1" noChangeArrowheads="1"/>
          </p:cNvPicPr>
          <p:nvPr userDrawn="1"/>
        </p:nvPicPr>
        <p:blipFill>
          <a:blip r:embed="rId2"/>
          <a:srcRect l="47401"/>
          <a:stretch>
            <a:fillRect/>
          </a:stretch>
        </p:blipFill>
        <p:spPr bwMode="auto">
          <a:xfrm>
            <a:off x="6691313" y="-22225"/>
            <a:ext cx="6010275" cy="7616825"/>
          </a:xfrm>
          <a:prstGeom prst="rect">
            <a:avLst/>
          </a:prstGeom>
          <a:noFill/>
          <a:ln>
            <a:noFill/>
          </a:ln>
        </p:spPr>
      </p:pic>
      <p:pic>
        <p:nvPicPr>
          <p:cNvPr id="2097153" name="图片 7"/>
          <p:cNvPicPr>
            <a:picLocks noChangeAspect="1" noChangeArrowheads="1"/>
          </p:cNvPicPr>
          <p:nvPr userDrawn="1"/>
        </p:nvPicPr>
        <p:blipFill>
          <a:blip r:embed="rId3"/>
          <a:srcRect r="47401"/>
          <a:stretch>
            <a:fillRect/>
          </a:stretch>
        </p:blipFill>
        <p:spPr bwMode="auto">
          <a:xfrm>
            <a:off x="-346075" y="-33338"/>
            <a:ext cx="6010275" cy="7616826"/>
          </a:xfrm>
          <a:prstGeom prst="rect">
            <a:avLst/>
          </a:prstGeom>
          <a:noFill/>
          <a:ln>
            <a:noFill/>
          </a:ln>
        </p:spPr>
      </p:pic>
      <p:pic>
        <p:nvPicPr>
          <p:cNvPr id="2097154" name="图片 8"/>
          <p:cNvPicPr>
            <a:picLocks noChangeAspect="1" noChangeArrowheads="1"/>
          </p:cNvPicPr>
          <p:nvPr userDrawn="1"/>
        </p:nvPicPr>
        <p:blipFill>
          <a:blip r:embed="rId4"/>
          <a:srcRect l="56187" t="8458" r="16470" b="76550"/>
          <a:stretch>
            <a:fillRect/>
          </a:stretch>
        </p:blipFill>
        <p:spPr bwMode="auto">
          <a:xfrm>
            <a:off x="911225" y="1938338"/>
            <a:ext cx="2232025" cy="1836737"/>
          </a:xfrm>
          <a:prstGeom prst="rect">
            <a:avLst/>
          </a:prstGeom>
          <a:noFill/>
          <a:ln>
            <a:noFill/>
          </a:ln>
        </p:spPr>
      </p:pic>
      <p:pic>
        <p:nvPicPr>
          <p:cNvPr id="2097155" name="图片 9"/>
          <p:cNvPicPr>
            <a:picLocks noChangeAspect="1" noChangeArrowheads="1"/>
          </p:cNvPicPr>
          <p:nvPr userDrawn="1"/>
        </p:nvPicPr>
        <p:blipFill>
          <a:blip r:embed="rId4"/>
          <a:srcRect l="56187" t="8458" r="16470" b="76550"/>
          <a:stretch>
            <a:fillRect/>
          </a:stretch>
        </p:blipFill>
        <p:spPr bwMode="auto">
          <a:xfrm>
            <a:off x="9964738" y="2825750"/>
            <a:ext cx="2232025" cy="1836738"/>
          </a:xfrm>
          <a:prstGeom prst="rect">
            <a:avLst/>
          </a:prstGeom>
          <a:noFill/>
          <a:ln>
            <a:noFill/>
          </a:ln>
        </p:spPr>
      </p:pic>
      <p:pic>
        <p:nvPicPr>
          <p:cNvPr id="2097156" name="图片 10"/>
          <p:cNvPicPr>
            <a:picLocks noChangeAspect="1" noChangeArrowheads="1"/>
          </p:cNvPicPr>
          <p:nvPr userDrawn="1"/>
        </p:nvPicPr>
        <p:blipFill>
          <a:blip r:embed="rId5" cstate="print"/>
          <a:srcRect/>
          <a:stretch>
            <a:fillRect/>
          </a:stretch>
        </p:blipFill>
        <p:spPr bwMode="auto">
          <a:xfrm>
            <a:off x="1366838" y="2019300"/>
            <a:ext cx="10058400" cy="2508250"/>
          </a:xfrm>
          <a:prstGeom prst="rect">
            <a:avLst/>
          </a:prstGeom>
          <a:noFill/>
          <a:ln>
            <a:noFill/>
          </a:ln>
        </p:spPr>
      </p:pic>
      <p:pic>
        <p:nvPicPr>
          <p:cNvPr id="2097157" name="图片 11"/>
          <p:cNvPicPr>
            <a:picLocks noChangeAspect="1" noChangeArrowheads="1"/>
          </p:cNvPicPr>
          <p:nvPr userDrawn="1"/>
        </p:nvPicPr>
        <p:blipFill>
          <a:blip r:embed="rId6"/>
          <a:srcRect l="70236" t="57437"/>
          <a:stretch>
            <a:fillRect/>
          </a:stretch>
        </p:blipFill>
        <p:spPr bwMode="auto">
          <a:xfrm>
            <a:off x="8523288" y="4181475"/>
            <a:ext cx="3044825" cy="2903538"/>
          </a:xfrm>
          <a:prstGeom prst="rect">
            <a:avLst/>
          </a:prstGeom>
          <a:noFill/>
          <a:ln>
            <a:noFill/>
          </a:ln>
        </p:spPr>
      </p:pic>
      <p:pic>
        <p:nvPicPr>
          <p:cNvPr id="2097158" name="图片 12"/>
          <p:cNvPicPr>
            <a:picLocks noChangeAspect="1" noChangeArrowheads="1"/>
          </p:cNvPicPr>
          <p:nvPr userDrawn="1"/>
        </p:nvPicPr>
        <p:blipFill>
          <a:blip r:embed="rId6"/>
          <a:srcRect l="78827" t="35159" b="42612"/>
          <a:stretch>
            <a:fillRect/>
          </a:stretch>
        </p:blipFill>
        <p:spPr bwMode="auto">
          <a:xfrm>
            <a:off x="268288" y="3225800"/>
            <a:ext cx="5513387" cy="3859213"/>
          </a:xfrm>
          <a:prstGeom prst="rect">
            <a:avLst/>
          </a:prstGeom>
          <a:noFill/>
          <a:ln>
            <a:noFill/>
          </a:ln>
        </p:spPr>
      </p:pic>
      <p:pic>
        <p:nvPicPr>
          <p:cNvPr id="2097159" name="图片 13"/>
          <p:cNvPicPr>
            <a:picLocks noChangeAspect="1" noChangeArrowheads="1"/>
          </p:cNvPicPr>
          <p:nvPr userDrawn="1"/>
        </p:nvPicPr>
        <p:blipFill>
          <a:blip r:embed="rId7" cstate="print"/>
          <a:srcRect r="47029" b="74150"/>
          <a:stretch>
            <a:fillRect/>
          </a:stretch>
        </p:blipFill>
        <p:spPr bwMode="auto">
          <a:xfrm>
            <a:off x="2027238" y="809625"/>
            <a:ext cx="2568575" cy="1773238"/>
          </a:xfrm>
          <a:prstGeom prst="rect">
            <a:avLst/>
          </a:prstGeom>
          <a:noFill/>
          <a:ln>
            <a:noFill/>
          </a:ln>
        </p:spPr>
      </p:pic>
      <p:sp>
        <p:nvSpPr>
          <p:cNvPr id="1048581" name="日期占位符 1"/>
          <p:cNvSpPr>
            <a:spLocks noGrp="1"/>
          </p:cNvSpPr>
          <p:nvPr>
            <p:ph type="dt" sz="half" idx="10"/>
          </p:nvPr>
        </p:nvSpPr>
        <p:spPr/>
        <p:txBody>
          <a:bodyPr/>
          <a:lstStyle/>
          <a:p>
            <a:endParaRPr lang="en-US" altLang="zh-CN"/>
          </a:p>
        </p:txBody>
      </p:sp>
      <p:sp>
        <p:nvSpPr>
          <p:cNvPr id="1048582" name="页脚占位符 2"/>
          <p:cNvSpPr>
            <a:spLocks noGrp="1"/>
          </p:cNvSpPr>
          <p:nvPr>
            <p:ph type="ftr" sz="quarter" idx="11"/>
          </p:nvPr>
        </p:nvSpPr>
        <p:spPr/>
        <p:txBody>
          <a:bodyPr/>
          <a:lstStyle/>
          <a:p>
            <a:endParaRPr lang="en-US" altLang="zh-CN"/>
          </a:p>
        </p:txBody>
      </p:sp>
      <p:sp>
        <p:nvSpPr>
          <p:cNvPr id="1048583" name="灯片编号占位符 3"/>
          <p:cNvSpPr>
            <a:spLocks noGrp="1"/>
          </p:cNvSpPr>
          <p:nvPr>
            <p:ph type="sldNum" sz="quarter" idx="12"/>
          </p:nvPr>
        </p:nvSpPr>
        <p:spPr/>
        <p:txBody>
          <a:bodyPr/>
          <a:lstStyle/>
          <a:p>
            <a:fld id="{8C212192-50B3-48AD-BA67-0B837F4D2F7E}" type="slidenum">
              <a:rPr lang="en-US" altLang="zh-CN"/>
              <a:pPr/>
              <a:t>‹#›</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97154"/>
                                        </p:tgtEl>
                                        <p:attrNameLst>
                                          <p:attrName>style.visibility</p:attrName>
                                        </p:attrNameLst>
                                      </p:cBhvr>
                                      <p:to>
                                        <p:strVal val="visible"/>
                                      </p:to>
                                    </p:set>
                                    <p:animEffect transition="in" filter="fade">
                                      <p:cBhvr>
                                        <p:cTn id="7" dur="1000"/>
                                        <p:tgtEl>
                                          <p:spTgt spid="2097154"/>
                                        </p:tgtEl>
                                      </p:cBhvr>
                                    </p:animEffect>
                                    <p:anim calcmode="lin" valueType="num">
                                      <p:cBhvr>
                                        <p:cTn id="8" dur="1000" fill="hold"/>
                                        <p:tgtEl>
                                          <p:spTgt spid="2097154"/>
                                        </p:tgtEl>
                                        <p:attrNameLst>
                                          <p:attrName>ppt_x</p:attrName>
                                        </p:attrNameLst>
                                      </p:cBhvr>
                                      <p:tavLst>
                                        <p:tav tm="0">
                                          <p:val>
                                            <p:strVal val="#ppt_x"/>
                                          </p:val>
                                        </p:tav>
                                        <p:tav tm="100000">
                                          <p:val>
                                            <p:strVal val="#ppt_x"/>
                                          </p:val>
                                        </p:tav>
                                      </p:tavLst>
                                    </p:anim>
                                    <p:anim calcmode="lin" valueType="num">
                                      <p:cBhvr>
                                        <p:cTn id="9" dur="1000" fill="hold"/>
                                        <p:tgtEl>
                                          <p:spTgt spid="20971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97155"/>
                                        </p:tgtEl>
                                        <p:attrNameLst>
                                          <p:attrName>style.visibility</p:attrName>
                                        </p:attrNameLst>
                                      </p:cBhvr>
                                      <p:to>
                                        <p:strVal val="visible"/>
                                      </p:to>
                                    </p:set>
                                    <p:animEffect transition="in" filter="fade">
                                      <p:cBhvr>
                                        <p:cTn id="13" dur="1000"/>
                                        <p:tgtEl>
                                          <p:spTgt spid="2097155"/>
                                        </p:tgtEl>
                                      </p:cBhvr>
                                    </p:animEffect>
                                    <p:anim calcmode="lin" valueType="num">
                                      <p:cBhvr>
                                        <p:cTn id="14" dur="1000" fill="hold"/>
                                        <p:tgtEl>
                                          <p:spTgt spid="2097155"/>
                                        </p:tgtEl>
                                        <p:attrNameLst>
                                          <p:attrName>ppt_x</p:attrName>
                                        </p:attrNameLst>
                                      </p:cBhvr>
                                      <p:tavLst>
                                        <p:tav tm="0">
                                          <p:val>
                                            <p:strVal val="#ppt_x"/>
                                          </p:val>
                                        </p:tav>
                                        <p:tav tm="100000">
                                          <p:val>
                                            <p:strVal val="#ppt_x"/>
                                          </p:val>
                                        </p:tav>
                                      </p:tavLst>
                                    </p:anim>
                                    <p:anim calcmode="lin" valueType="num">
                                      <p:cBhvr>
                                        <p:cTn id="15" dur="1000" fill="hold"/>
                                        <p:tgtEl>
                                          <p:spTgt spid="209715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097156"/>
                                        </p:tgtEl>
                                        <p:attrNameLst>
                                          <p:attrName>style.visibility</p:attrName>
                                        </p:attrNameLst>
                                      </p:cBhvr>
                                      <p:to>
                                        <p:strVal val="visible"/>
                                      </p:to>
                                    </p:set>
                                    <p:anim calcmode="lin" valueType="num">
                                      <p:cBhvr>
                                        <p:cTn id="19" dur="500" fill="hold"/>
                                        <p:tgtEl>
                                          <p:spTgt spid="2097156"/>
                                        </p:tgtEl>
                                        <p:attrNameLst>
                                          <p:attrName>ppt_w</p:attrName>
                                        </p:attrNameLst>
                                      </p:cBhvr>
                                      <p:tavLst>
                                        <p:tav tm="0">
                                          <p:val>
                                            <p:fltVal val="0"/>
                                          </p:val>
                                        </p:tav>
                                        <p:tav tm="100000">
                                          <p:val>
                                            <p:strVal val="#ppt_w"/>
                                          </p:val>
                                        </p:tav>
                                      </p:tavLst>
                                    </p:anim>
                                    <p:anim calcmode="lin" valueType="num">
                                      <p:cBhvr>
                                        <p:cTn id="20" dur="500" fill="hold"/>
                                        <p:tgtEl>
                                          <p:spTgt spid="2097156"/>
                                        </p:tgtEl>
                                        <p:attrNameLst>
                                          <p:attrName>ppt_h</p:attrName>
                                        </p:attrNameLst>
                                      </p:cBhvr>
                                      <p:tavLst>
                                        <p:tav tm="0">
                                          <p:val>
                                            <p:fltVal val="0"/>
                                          </p:val>
                                        </p:tav>
                                        <p:tav tm="100000">
                                          <p:val>
                                            <p:strVal val="#ppt_h"/>
                                          </p:val>
                                        </p:tav>
                                      </p:tavLst>
                                    </p:anim>
                                    <p:animEffect transition="in" filter="fade">
                                      <p:cBhvr>
                                        <p:cTn id="21" dur="500"/>
                                        <p:tgtEl>
                                          <p:spTgt spid="2097156"/>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097159"/>
                                        </p:tgtEl>
                                        <p:attrNameLst>
                                          <p:attrName>style.visibility</p:attrName>
                                        </p:attrNameLst>
                                      </p:cBhvr>
                                      <p:to>
                                        <p:strVal val="visible"/>
                                      </p:to>
                                    </p:set>
                                    <p:animEffect transition="in" filter="fade">
                                      <p:cBhvr>
                                        <p:cTn id="25" dur="1000"/>
                                        <p:tgtEl>
                                          <p:spTgt spid="2097159"/>
                                        </p:tgtEl>
                                      </p:cBhvr>
                                    </p:animEffect>
                                    <p:anim calcmode="lin" valueType="num">
                                      <p:cBhvr>
                                        <p:cTn id="26" dur="1000" fill="hold"/>
                                        <p:tgtEl>
                                          <p:spTgt spid="2097159"/>
                                        </p:tgtEl>
                                        <p:attrNameLst>
                                          <p:attrName>ppt_x</p:attrName>
                                        </p:attrNameLst>
                                      </p:cBhvr>
                                      <p:tavLst>
                                        <p:tav tm="0">
                                          <p:val>
                                            <p:strVal val="#ppt_x"/>
                                          </p:val>
                                        </p:tav>
                                        <p:tav tm="100000">
                                          <p:val>
                                            <p:strVal val="#ppt_x"/>
                                          </p:val>
                                        </p:tav>
                                      </p:tavLst>
                                    </p:anim>
                                    <p:anim calcmode="lin" valueType="num">
                                      <p:cBhvr>
                                        <p:cTn id="27" dur="1000" fill="hold"/>
                                        <p:tgtEl>
                                          <p:spTgt spid="209715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2097158"/>
                                        </p:tgtEl>
                                        <p:attrNameLst>
                                          <p:attrName>style.visibility</p:attrName>
                                        </p:attrNameLst>
                                      </p:cBhvr>
                                      <p:to>
                                        <p:strVal val="visible"/>
                                      </p:to>
                                    </p:set>
                                    <p:animEffect transition="in" filter="fade">
                                      <p:cBhvr>
                                        <p:cTn id="31" dur="1000"/>
                                        <p:tgtEl>
                                          <p:spTgt spid="2097158"/>
                                        </p:tgtEl>
                                      </p:cBhvr>
                                    </p:animEffect>
                                    <p:anim calcmode="lin" valueType="num">
                                      <p:cBhvr>
                                        <p:cTn id="32" dur="1000" fill="hold"/>
                                        <p:tgtEl>
                                          <p:spTgt spid="2097158"/>
                                        </p:tgtEl>
                                        <p:attrNameLst>
                                          <p:attrName>ppt_x</p:attrName>
                                        </p:attrNameLst>
                                      </p:cBhvr>
                                      <p:tavLst>
                                        <p:tav tm="0">
                                          <p:val>
                                            <p:strVal val="#ppt_x"/>
                                          </p:val>
                                        </p:tav>
                                        <p:tav tm="100000">
                                          <p:val>
                                            <p:strVal val="#ppt_x"/>
                                          </p:val>
                                        </p:tav>
                                      </p:tavLst>
                                    </p:anim>
                                    <p:anim calcmode="lin" valueType="num">
                                      <p:cBhvr>
                                        <p:cTn id="33" dur="1000" fill="hold"/>
                                        <p:tgtEl>
                                          <p:spTgt spid="2097158"/>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2097157"/>
                                        </p:tgtEl>
                                        <p:attrNameLst>
                                          <p:attrName>style.visibility</p:attrName>
                                        </p:attrNameLst>
                                      </p:cBhvr>
                                      <p:to>
                                        <p:strVal val="visible"/>
                                      </p:to>
                                    </p:set>
                                    <p:animEffect transition="in" filter="fade">
                                      <p:cBhvr>
                                        <p:cTn id="37" dur="1000"/>
                                        <p:tgtEl>
                                          <p:spTgt spid="2097157"/>
                                        </p:tgtEl>
                                      </p:cBhvr>
                                    </p:animEffect>
                                    <p:anim calcmode="lin" valueType="num">
                                      <p:cBhvr>
                                        <p:cTn id="38" dur="1000" fill="hold"/>
                                        <p:tgtEl>
                                          <p:spTgt spid="2097157"/>
                                        </p:tgtEl>
                                        <p:attrNameLst>
                                          <p:attrName>ppt_x</p:attrName>
                                        </p:attrNameLst>
                                      </p:cBhvr>
                                      <p:tavLst>
                                        <p:tav tm="0">
                                          <p:val>
                                            <p:strVal val="#ppt_x"/>
                                          </p:val>
                                        </p:tav>
                                        <p:tav tm="100000">
                                          <p:val>
                                            <p:strVal val="#ppt_x"/>
                                          </p:val>
                                        </p:tav>
                                      </p:tavLst>
                                    </p:anim>
                                    <p:anim calcmode="lin" valueType="num">
                                      <p:cBhvr>
                                        <p:cTn id="39" dur="1000" fill="hold"/>
                                        <p:tgtEl>
                                          <p:spTgt spid="2097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48576" name="Rectangle 2"/>
          <p:cNvSpPr>
            <a:spLocks noGrp="1" noChangeArrowheads="1"/>
          </p:cNvSpPr>
          <p:nvPr>
            <p:ph type="title" idx="4294967295"/>
          </p:nvPr>
        </p:nvSpPr>
        <p:spPr bwMode="auto">
          <a:xfrm>
            <a:off x="609600" y="274638"/>
            <a:ext cx="109728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48577" name="Rectangle 3"/>
          <p:cNvSpPr>
            <a:spLocks noGrp="1" noChangeArrowheads="1"/>
          </p:cNvSpPr>
          <p:nvPr>
            <p:ph type="body" idx="4294967295"/>
          </p:nvPr>
        </p:nvSpPr>
        <p:spPr bwMode="auto">
          <a:xfrm>
            <a:off x="609600" y="1600200"/>
            <a:ext cx="109728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7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buFontTx/>
              <a:buNone/>
              <a:defRPr sz="1400"/>
            </a:lvl1pPr>
          </a:lstStyle>
          <a:p>
            <a:endParaRPr lang="en-US" altLang="zh-CN"/>
          </a:p>
        </p:txBody>
      </p:sp>
      <p:sp>
        <p:nvSpPr>
          <p:cNvPr id="104857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buFontTx/>
              <a:buNone/>
              <a:defRPr sz="1400"/>
            </a:lvl1pPr>
          </a:lstStyle>
          <a:p>
            <a:endParaRPr lang="en-US" altLang="zh-CN"/>
          </a:p>
        </p:txBody>
      </p:sp>
      <p:sp>
        <p:nvSpPr>
          <p:cNvPr id="104858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400"/>
            </a:lvl1pPr>
          </a:lstStyle>
          <a:p>
            <a:fld id="{568048E8-F8D3-4884-B059-BA74D73F2AD1}"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txStyles>
    <p:titleStyle>
      <a:lvl1pPr algn="ctr" rtl="0" eaLnBrk="0" fontAlgn="base" hangingPunct="0">
        <a:spcBef>
          <a:spcPct val="0"/>
        </a:spcBef>
        <a:spcAft>
          <a:spcPct val="0"/>
        </a:spcAft>
        <a:defRPr sz="4400">
          <a:solidFill>
            <a:schemeClr val="tx2"/>
          </a:solidFill>
          <a:latin typeface="+mj-lt"/>
          <a:ea typeface="汉仪小麦体简" pitchFamily="18"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汉仪小麦体简" pitchFamily="18"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汉仪小麦体简" pitchFamily="18" charset="-122"/>
        </a:defRPr>
      </a:lvl2pPr>
      <a:lvl3pPr marL="1143000" indent="-228600" algn="l" rtl="0" eaLnBrk="0" fontAlgn="base" hangingPunct="0">
        <a:spcBef>
          <a:spcPct val="20000"/>
        </a:spcBef>
        <a:spcAft>
          <a:spcPct val="0"/>
        </a:spcAft>
        <a:buChar char="•"/>
        <a:defRPr sz="2400">
          <a:solidFill>
            <a:schemeClr val="tx1"/>
          </a:solidFill>
          <a:latin typeface="+mn-lt"/>
          <a:ea typeface="汉仪小麦体简" pitchFamily="18" charset="-122"/>
        </a:defRPr>
      </a:lvl3pPr>
      <a:lvl4pPr marL="1600200" indent="-228600" algn="l" rtl="0" eaLnBrk="0" fontAlgn="base" hangingPunct="0">
        <a:spcBef>
          <a:spcPct val="20000"/>
        </a:spcBef>
        <a:spcAft>
          <a:spcPct val="0"/>
        </a:spcAft>
        <a:buChar char="–"/>
        <a:defRPr sz="2000">
          <a:solidFill>
            <a:schemeClr val="tx1"/>
          </a:solidFill>
          <a:latin typeface="+mn-lt"/>
          <a:ea typeface="汉仪小麦体简" pitchFamily="18" charset="-122"/>
        </a:defRPr>
      </a:lvl4pPr>
      <a:lvl5pPr marL="2057400" indent="-228600" algn="l" rtl="0" eaLnBrk="0" fontAlgn="base" hangingPunct="0">
        <a:spcBef>
          <a:spcPct val="20000"/>
        </a:spcBef>
        <a:spcAft>
          <a:spcPct val="0"/>
        </a:spcAft>
        <a:buChar char="»"/>
        <a:defRPr sz="2000">
          <a:solidFill>
            <a:schemeClr val="tx1"/>
          </a:solidFill>
          <a:latin typeface="+mn-lt"/>
          <a:ea typeface="汉仪小麦体简" pitchFamily="18"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slideLayout" Target="../slideLayouts/slideLayout5.xml"/><Relationship Id="rId16" Type="http://schemas.openxmlformats.org/officeDocument/2006/relationships/image" Target="../media/image2.png"/><Relationship Id="rId1" Type="http://schemas.openxmlformats.org/officeDocument/2006/relationships/video" Target="NULL" TargetMode="Externa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4.png"/><Relationship Id="rId10" Type="http://schemas.microsoft.com/office/2007/relationships/media" Target="../media/media1.mp3"/><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themeOverride" Target="../theme/themeOverride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6.emf"/><Relationship Id="rId2" Type="http://schemas.openxmlformats.org/officeDocument/2006/relationships/tags" Target="../tags/tag2.xml"/><Relationship Id="rId1" Type="http://schemas.openxmlformats.org/officeDocument/2006/relationships/themeOverride" Target="../theme/themeOverride7.xml"/><Relationship Id="rId6" Type="http://schemas.openxmlformats.org/officeDocument/2006/relationships/image" Target="../media/image14.jpe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17.png"/><Relationship Id="rId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5.xml"/><Relationship Id="rId7" Type="http://schemas.openxmlformats.org/officeDocument/2006/relationships/image" Target="../media/image34.png"/><Relationship Id="rId2" Type="http://schemas.openxmlformats.org/officeDocument/2006/relationships/tags" Target="../tags/tag4.xml"/><Relationship Id="rId1" Type="http://schemas.openxmlformats.org/officeDocument/2006/relationships/themeOverride" Target="../theme/themeOverride8.xml"/><Relationship Id="rId6" Type="http://schemas.openxmlformats.org/officeDocument/2006/relationships/image" Target="../media/image14.jpeg"/><Relationship Id="rId5" Type="http://schemas.openxmlformats.org/officeDocument/2006/relationships/notesSlide" Target="../notesSlides/notesSlide14.xml"/><Relationship Id="rId4" Type="http://schemas.openxmlformats.org/officeDocument/2006/relationships/slideLayout" Target="../slideLayouts/slideLayout5.xml"/><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hemeOverride" Target="../theme/themeOverride9.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6.xml"/><Relationship Id="rId7"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themeOverride" Target="../theme/themeOverride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hemeOverride" Target="../theme/themeOverride11.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hemeOverride" Target="../theme/themeOverride1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17.png"/><Relationship Id="rId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4.jpe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hemeOverride" Target="../theme/themeOverride13.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hemeOverride" Target="../theme/themeOverride14.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hemeOverride" Target="../theme/themeOverride15.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hemeOverride" Target="../theme/themeOverride16.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hemeOverride" Target="../theme/themeOverride17.xml"/><Relationship Id="rId5" Type="http://schemas.openxmlformats.org/officeDocument/2006/relationships/image" Target="../media/image42.pn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hemeOverride" Target="../theme/themeOverride18.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17.png"/><Relationship Id="rId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hemeOverride" Target="../theme/themeOverride19.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hemeOverride" Target="../theme/themeOverride20.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27.png"/><Relationship Id="rId2" Type="http://schemas.openxmlformats.org/officeDocument/2006/relationships/tags" Target="../tags/tag1.xml"/><Relationship Id="rId1" Type="http://schemas.openxmlformats.org/officeDocument/2006/relationships/themeOverride" Target="../theme/themeOverride2.xml"/><Relationship Id="rId6" Type="http://schemas.openxmlformats.org/officeDocument/2006/relationships/image" Target="../media/image26.emf"/><Relationship Id="rId5" Type="http://schemas.openxmlformats.org/officeDocument/2006/relationships/image" Target="../media/image14.jpeg"/><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hemeOverride" Target="../theme/themeOverride21.xml"/><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5.xml"/><Relationship Id="rId7" Type="http://schemas.openxmlformats.org/officeDocument/2006/relationships/image" Target="../media/image44.jpeg"/><Relationship Id="rId2" Type="http://schemas.openxmlformats.org/officeDocument/2006/relationships/tags" Target="../tags/tag6.xml"/><Relationship Id="rId1" Type="http://schemas.openxmlformats.org/officeDocument/2006/relationships/themeOverride" Target="../theme/themeOverride22.xml"/><Relationship Id="rId6" Type="http://schemas.openxmlformats.org/officeDocument/2006/relationships/image" Target="../media/image43.png"/><Relationship Id="rId5" Type="http://schemas.openxmlformats.org/officeDocument/2006/relationships/image" Target="../media/image14.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hemeOverride" Target="../theme/themeOverride23.xml"/><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23.png"/><Relationship Id="rId12"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17.png"/><Relationship Id="rId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4.xml"/><Relationship Id="rId7" Type="http://schemas.openxmlformats.org/officeDocument/2006/relationships/image" Target="../media/image22.png"/><Relationship Id="rId12"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hemeOverride" Target="../theme/themeOverride3.xml"/><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4.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4.xml"/><Relationship Id="rId6" Type="http://schemas.openxmlformats.org/officeDocument/2006/relationships/image" Target="../media/image22.png"/><Relationship Id="rId5" Type="http://schemas.openxmlformats.org/officeDocument/2006/relationships/image" Target="../media/image14.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hemeOverride" Target="../theme/themeOverride5.xml"/><Relationship Id="rId5" Type="http://schemas.openxmlformats.org/officeDocument/2006/relationships/image" Target="../media/image2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17.png"/><Relationship Id="rId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60" name="图片 3"/>
          <p:cNvPicPr>
            <a:picLocks noChangeAspect="1"/>
          </p:cNvPicPr>
          <p:nvPr/>
        </p:nvPicPr>
        <p:blipFill>
          <a:blip r:embed="rId4"/>
          <a:stretch>
            <a:fillRect/>
          </a:stretch>
        </p:blipFill>
        <p:spPr>
          <a:xfrm>
            <a:off x="-10278" y="-5938"/>
            <a:ext cx="12202277" cy="6863938"/>
          </a:xfrm>
          <a:prstGeom prst="rect">
            <a:avLst/>
          </a:prstGeom>
        </p:spPr>
      </p:pic>
      <p:pic>
        <p:nvPicPr>
          <p:cNvPr id="2097161" name="图片 6"/>
          <p:cNvPicPr>
            <a:picLocks noChangeAspect="1"/>
          </p:cNvPicPr>
          <p:nvPr/>
        </p:nvPicPr>
        <p:blipFill>
          <a:blip r:embed="rId5" cstate="print"/>
          <a:stretch>
            <a:fillRect/>
          </a:stretch>
        </p:blipFill>
        <p:spPr>
          <a:xfrm>
            <a:off x="1441169" y="1416104"/>
            <a:ext cx="10099656" cy="2166423"/>
          </a:xfrm>
          <a:prstGeom prst="rect">
            <a:avLst/>
          </a:prstGeom>
        </p:spPr>
      </p:pic>
      <p:pic>
        <p:nvPicPr>
          <p:cNvPr id="2097162" name="图片 7"/>
          <p:cNvPicPr>
            <a:picLocks noChangeAspect="1"/>
          </p:cNvPicPr>
          <p:nvPr/>
        </p:nvPicPr>
        <p:blipFill>
          <a:blip r:embed="rId6" cstate="print"/>
          <a:stretch>
            <a:fillRect/>
          </a:stretch>
        </p:blipFill>
        <p:spPr>
          <a:xfrm>
            <a:off x="2792875" y="523911"/>
            <a:ext cx="2449321" cy="1460393"/>
          </a:xfrm>
          <a:prstGeom prst="rect">
            <a:avLst/>
          </a:prstGeom>
        </p:spPr>
      </p:pic>
      <p:pic>
        <p:nvPicPr>
          <p:cNvPr id="2097163" name="图片 8"/>
          <p:cNvPicPr>
            <a:picLocks noChangeAspect="1"/>
          </p:cNvPicPr>
          <p:nvPr/>
        </p:nvPicPr>
        <p:blipFill>
          <a:blip r:embed="rId7" cstate="print"/>
          <a:stretch>
            <a:fillRect/>
          </a:stretch>
        </p:blipFill>
        <p:spPr>
          <a:xfrm>
            <a:off x="8167829" y="3628907"/>
            <a:ext cx="1947769" cy="1571309"/>
          </a:xfrm>
          <a:prstGeom prst="rect">
            <a:avLst/>
          </a:prstGeom>
        </p:spPr>
      </p:pic>
      <p:pic>
        <p:nvPicPr>
          <p:cNvPr id="2097164" name="图片 9"/>
          <p:cNvPicPr>
            <a:picLocks noChangeAspect="1"/>
          </p:cNvPicPr>
          <p:nvPr/>
        </p:nvPicPr>
        <p:blipFill>
          <a:blip r:embed="rId8" cstate="print"/>
          <a:stretch>
            <a:fillRect/>
          </a:stretch>
        </p:blipFill>
        <p:spPr>
          <a:xfrm>
            <a:off x="6744072" y="-150775"/>
            <a:ext cx="1086909" cy="1635559"/>
          </a:xfrm>
          <a:prstGeom prst="rect">
            <a:avLst/>
          </a:prstGeom>
        </p:spPr>
      </p:pic>
      <p:pic>
        <p:nvPicPr>
          <p:cNvPr id="2097165" name="图片 11"/>
          <p:cNvPicPr>
            <a:picLocks noChangeAspect="1"/>
          </p:cNvPicPr>
          <p:nvPr/>
        </p:nvPicPr>
        <p:blipFill>
          <a:blip r:embed="rId9" cstate="print"/>
          <a:stretch>
            <a:fillRect/>
          </a:stretch>
        </p:blipFill>
        <p:spPr>
          <a:xfrm>
            <a:off x="1838487" y="3191050"/>
            <a:ext cx="2229599" cy="1684299"/>
          </a:xfrm>
          <a:prstGeom prst="rect">
            <a:avLst/>
          </a:prstGeom>
        </p:spPr>
      </p:pic>
      <p:sp>
        <p:nvSpPr>
          <p:cNvPr id="1048584" name="Rectangle 7"/>
          <p:cNvSpPr>
            <a:spLocks noGrp="1" noChangeArrowheads="1"/>
          </p:cNvSpPr>
          <p:nvPr>
            <p:ph type="ctrTitle" idx="4294967295"/>
          </p:nvPr>
        </p:nvSpPr>
        <p:spPr>
          <a:xfrm>
            <a:off x="3451748" y="3513847"/>
            <a:ext cx="5467350" cy="433388"/>
          </a:xfrm>
        </p:spPr>
        <p:txBody>
          <a:bodyPr/>
          <a:lstStyle/>
          <a:p>
            <a:pPr eaLnBrk="1" hangingPunct="1"/>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家园共育 缓解孩子入园焦虑</a:t>
            </a:r>
          </a:p>
        </p:txBody>
      </p:sp>
      <p:sp>
        <p:nvSpPr>
          <p:cNvPr id="1048585" name="矩形 12"/>
          <p:cNvSpPr/>
          <p:nvPr/>
        </p:nvSpPr>
        <p:spPr>
          <a:xfrm>
            <a:off x="4335398" y="4156553"/>
            <a:ext cx="3891281" cy="358140"/>
          </a:xfrm>
          <a:prstGeom prst="rect">
            <a:avLst/>
          </a:prstGeom>
        </p:spPr>
        <p:txBody>
          <a:bodyPr wrap="none">
            <a:spAutoFit/>
          </a:bodyPr>
          <a:lstStyle/>
          <a:p>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这里填写您您的内容 随便什么都可以</a:t>
            </a:r>
          </a:p>
        </p:txBody>
      </p:sp>
      <p:pic>
        <p:nvPicPr>
          <p:cNvPr id="2097166" name="32bOOOPICfe-1">
            <a:hlinkClick r:id="" action="ppaction://media"/>
          </p:cNvPr>
          <p:cNvPicPr>
            <a:picLocks noChangeAspect="1"/>
          </p:cNvPicPr>
          <p:nvPr>
            <a:videoFile r:link="rId1"/>
            <p:extLst>
              <p:ext uri="{DAA4B4D4-6D71-4841-9C94-3DE7FCFB9230}">
                <p14:media xmlns:p14="http://schemas.microsoft.com/office/powerpoint/2010/main" xmlns="" r:embed="rId10"/>
              </p:ext>
            </p:extLst>
          </p:nvPr>
        </p:nvPicPr>
        <p:blipFill>
          <a:blip r:embed="rId11" cstate="print"/>
          <a:stretch>
            <a:fillRect/>
          </a:stretch>
        </p:blipFill>
        <p:spPr>
          <a:xfrm>
            <a:off x="-927100" y="304800"/>
            <a:ext cx="609600" cy="609600"/>
          </a:xfrm>
          <a:prstGeom prst="rect">
            <a:avLst/>
          </a:prstGeom>
        </p:spPr>
      </p:pic>
      <p:pic>
        <p:nvPicPr>
          <p:cNvPr id="2097167" name="图片 15"/>
          <p:cNvPicPr>
            <a:picLocks noChangeAspect="1"/>
          </p:cNvPicPr>
          <p:nvPr/>
        </p:nvPicPr>
        <p:blipFill rotWithShape="1">
          <a:blip r:embed="rId12"/>
          <a:srcRect l="14471" t="12263"/>
          <a:stretch>
            <a:fillRect/>
          </a:stretch>
        </p:blipFill>
        <p:spPr>
          <a:xfrm>
            <a:off x="9912423" y="3826020"/>
            <a:ext cx="3268819" cy="3262288"/>
          </a:xfrm>
          <a:prstGeom prst="rect">
            <a:avLst/>
          </a:prstGeom>
        </p:spPr>
      </p:pic>
      <p:pic>
        <p:nvPicPr>
          <p:cNvPr id="2097168" name="图片 17"/>
          <p:cNvPicPr>
            <a:picLocks noChangeAspect="1"/>
          </p:cNvPicPr>
          <p:nvPr/>
        </p:nvPicPr>
        <p:blipFill>
          <a:blip r:embed="rId13"/>
          <a:stretch>
            <a:fillRect/>
          </a:stretch>
        </p:blipFill>
        <p:spPr>
          <a:xfrm>
            <a:off x="9509789" y="-594480"/>
            <a:ext cx="3834067" cy="3401287"/>
          </a:xfrm>
          <a:prstGeom prst="rect">
            <a:avLst/>
          </a:prstGeom>
        </p:spPr>
      </p:pic>
      <p:pic>
        <p:nvPicPr>
          <p:cNvPr id="2097169" name="图片 19"/>
          <p:cNvPicPr>
            <a:picLocks noChangeAspect="1"/>
          </p:cNvPicPr>
          <p:nvPr/>
        </p:nvPicPr>
        <p:blipFill>
          <a:blip r:embed="rId14"/>
          <a:stretch>
            <a:fillRect/>
          </a:stretch>
        </p:blipFill>
        <p:spPr>
          <a:xfrm>
            <a:off x="-603429" y="4123299"/>
            <a:ext cx="3504910" cy="3389096"/>
          </a:xfrm>
          <a:prstGeom prst="rect">
            <a:avLst/>
          </a:prstGeom>
        </p:spPr>
      </p:pic>
      <p:pic>
        <p:nvPicPr>
          <p:cNvPr id="2097170" name="图片 23"/>
          <p:cNvPicPr>
            <a:picLocks noChangeAspect="1"/>
          </p:cNvPicPr>
          <p:nvPr/>
        </p:nvPicPr>
        <p:blipFill>
          <a:blip r:embed="rId15"/>
          <a:stretch>
            <a:fillRect/>
          </a:stretch>
        </p:blipFill>
        <p:spPr>
          <a:xfrm>
            <a:off x="-755956" y="-466668"/>
            <a:ext cx="3322045" cy="2797833"/>
          </a:xfrm>
          <a:prstGeom prst="rect">
            <a:avLst/>
          </a:prstGeom>
        </p:spPr>
      </p:pic>
      <p:pic>
        <p:nvPicPr>
          <p:cNvPr id="2097171" name="图片 4"/>
          <p:cNvPicPr>
            <a:picLocks noChangeAspect="1" noChangeArrowheads="1"/>
          </p:cNvPicPr>
          <p:nvPr/>
        </p:nvPicPr>
        <p:blipFill>
          <a:blip r:embed="rId16" cstate="print"/>
          <a:srcRect l="43179" b="73666"/>
          <a:stretch>
            <a:fillRect/>
          </a:stretch>
        </p:blipFill>
        <p:spPr bwMode="auto">
          <a:xfrm>
            <a:off x="4650314" y="5033484"/>
            <a:ext cx="3382838" cy="2218831"/>
          </a:xfrm>
          <a:prstGeom prst="rect">
            <a:avLst/>
          </a:prstGeom>
          <a:noFill/>
          <a:ln>
            <a:noFill/>
          </a:ln>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66"/>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097161"/>
                                        </p:tgtEl>
                                        <p:attrNameLst>
                                          <p:attrName>style.visibility</p:attrName>
                                        </p:attrNameLst>
                                      </p:cBhvr>
                                      <p:to>
                                        <p:strVal val="visible"/>
                                      </p:to>
                                    </p:set>
                                    <p:animEffect transition="in" filter="wipe(left)">
                                      <p:cBhvr>
                                        <p:cTn id="10" dur="500"/>
                                        <p:tgtEl>
                                          <p:spTgt spid="2097161"/>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048584"/>
                                        </p:tgtEl>
                                        <p:attrNameLst>
                                          <p:attrName>style.visibility</p:attrName>
                                        </p:attrNameLst>
                                      </p:cBhvr>
                                      <p:to>
                                        <p:strVal val="visible"/>
                                      </p:to>
                                    </p:set>
                                    <p:animEffect transition="in" filter="blinds(horizontal)">
                                      <p:cBhvr>
                                        <p:cTn id="14" dur="2000"/>
                                        <p:tgtEl>
                                          <p:spTgt spid="1048584"/>
                                        </p:tgtEl>
                                      </p:cBhvr>
                                    </p:animEffect>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2097171"/>
                                        </p:tgtEl>
                                        <p:attrNameLst>
                                          <p:attrName>style.visibility</p:attrName>
                                        </p:attrNameLst>
                                      </p:cBhvr>
                                      <p:to>
                                        <p:strVal val="visible"/>
                                      </p:to>
                                    </p:set>
                                    <p:animEffect transition="in" filter="fade">
                                      <p:cBhvr>
                                        <p:cTn id="18" dur="1000"/>
                                        <p:tgtEl>
                                          <p:spTgt spid="2097171"/>
                                        </p:tgtEl>
                                      </p:cBhvr>
                                    </p:animEffect>
                                    <p:anim calcmode="lin" valueType="num">
                                      <p:cBhvr>
                                        <p:cTn id="19" dur="1000" fill="hold"/>
                                        <p:tgtEl>
                                          <p:spTgt spid="2097171"/>
                                        </p:tgtEl>
                                        <p:attrNameLst>
                                          <p:attrName>ppt_x</p:attrName>
                                        </p:attrNameLst>
                                      </p:cBhvr>
                                      <p:tavLst>
                                        <p:tav tm="0">
                                          <p:val>
                                            <p:strVal val="#ppt_x"/>
                                          </p:val>
                                        </p:tav>
                                        <p:tav tm="100000">
                                          <p:val>
                                            <p:strVal val="#ppt_x"/>
                                          </p:val>
                                        </p:tav>
                                      </p:tavLst>
                                    </p:anim>
                                    <p:anim calcmode="lin" valueType="num">
                                      <p:cBhvr>
                                        <p:cTn id="20" dur="1000" fill="hold"/>
                                        <p:tgtEl>
                                          <p:spTgt spid="209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21" repeatCount="indefinite" fill="remove" display="0">
                  <p:stCondLst>
                    <p:cond delay="indefinite"/>
                  </p:stCondLst>
                  <p:endCondLst>
                    <p:cond evt="onStopAudio" delay="0">
                      <p:tgtEl>
                        <p:sldTgt/>
                      </p:tgtEl>
                    </p:cond>
                  </p:endCondLst>
                </p:cTn>
                <p:tgtEl>
                  <p:spTgt spid="2097166"/>
                </p:tgtEl>
              </p:cMediaNode>
            </p:video>
          </p:childTnLst>
        </p:cTn>
      </p:par>
    </p:tnLst>
    <p:bldLst>
      <p:bldP spid="104858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1" name="组合 5"/>
          <p:cNvGrpSpPr/>
          <p:nvPr/>
        </p:nvGrpSpPr>
        <p:grpSpPr>
          <a:xfrm>
            <a:off x="-10278" y="-5938"/>
            <a:ext cx="12202277" cy="6863938"/>
            <a:chOff x="-10278" y="-5938"/>
            <a:chExt cx="12202277" cy="6863938"/>
          </a:xfrm>
        </p:grpSpPr>
        <p:pic>
          <p:nvPicPr>
            <p:cNvPr id="2097213" name="图片 6"/>
            <p:cNvPicPr>
              <a:picLocks noChangeAspect="1"/>
            </p:cNvPicPr>
            <p:nvPr/>
          </p:nvPicPr>
          <p:blipFill>
            <a:blip r:embed="rId3"/>
            <a:stretch>
              <a:fillRect/>
            </a:stretch>
          </p:blipFill>
          <p:spPr>
            <a:xfrm>
              <a:off x="-10278" y="-5938"/>
              <a:ext cx="12202277" cy="6863938"/>
            </a:xfrm>
            <a:prstGeom prst="rect">
              <a:avLst/>
            </a:prstGeom>
          </p:spPr>
        </p:pic>
        <p:sp>
          <p:nvSpPr>
            <p:cNvPr id="1048646" name="矩形 7"/>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647" name="标题 1"/>
          <p:cNvSpPr>
            <a:spLocks noGrp="1"/>
          </p:cNvSpPr>
          <p:nvPr>
            <p:ph type="title" idx="4294967295"/>
          </p:nvPr>
        </p:nvSpPr>
        <p:spPr>
          <a:xfrm>
            <a:off x="4223792" y="1236122"/>
            <a:ext cx="8712200" cy="1143000"/>
          </a:xfrm>
        </p:spPr>
        <p:txBody>
          <a:bodyPr/>
          <a:lstStyle/>
          <a:p>
            <a:pPr algn="l" eaLnBrk="1" hangingPunct="1"/>
            <a:r>
              <a:rPr lang="zh-CN" altLang="en-US" sz="4000" kern="1200" dirty="0">
                <a:solidFill>
                  <a:schemeClr val="accent2"/>
                </a:solidFill>
                <a:latin typeface="方正清刻本悦宋简体" panose="02000000000000000000" pitchFamily="2" charset="-122"/>
                <a:ea typeface="方正清刻本悦宋简体" panose="02000000000000000000" pitchFamily="2" charset="-122"/>
                <a:cs typeface="+mn-ea"/>
                <a:sym typeface="+mn-lt"/>
              </a:rPr>
              <a:t>新生在园一日生活情况常见想象</a:t>
            </a:r>
          </a:p>
        </p:txBody>
      </p:sp>
      <p:sp>
        <p:nvSpPr>
          <p:cNvPr id="1048648" name="内容占位符 2"/>
          <p:cNvSpPr>
            <a:spLocks noGrp="1"/>
          </p:cNvSpPr>
          <p:nvPr>
            <p:ph idx="4294967295"/>
          </p:nvPr>
        </p:nvSpPr>
        <p:spPr>
          <a:xfrm>
            <a:off x="4334200" y="2420888"/>
            <a:ext cx="7234408" cy="4873625"/>
          </a:xfrm>
        </p:spPr>
        <p:txBody>
          <a:bodyPr>
            <a:noAutofit/>
          </a:bodyPr>
          <a:lstStyle/>
          <a:p>
            <a:pPr marL="0" indent="0" algn="just" eaLnBrk="1" hangingPunct="1">
              <a:lnSpc>
                <a:spcPts val="3200"/>
              </a:lnSpc>
              <a:buClr>
                <a:schemeClr val="tx2"/>
              </a:buClr>
              <a:buSzPct val="50000"/>
              <a:buNone/>
            </a:pPr>
            <a:r>
              <a:rPr lang="en-US" altLang="zh-CN" sz="2000" dirty="0">
                <a:solidFill>
                  <a:srgbClr val="5A4231"/>
                </a:solidFill>
                <a:latin typeface="微软雅黑" panose="020B0503020204020204" pitchFamily="34" charset="-122"/>
                <a:ea typeface="微软雅黑" panose="020B0503020204020204" pitchFamily="34" charset="-122"/>
                <a:sym typeface="Arial" pitchFamily="34" charset="0"/>
              </a:rPr>
              <a:t>   </a:t>
            </a:r>
            <a:r>
              <a:rPr lang="zh-CN" altLang="en-US" sz="2000" dirty="0">
                <a:solidFill>
                  <a:srgbClr val="5A4231"/>
                </a:solidFill>
                <a:latin typeface="微软雅黑" panose="020B0503020204020204" pitchFamily="34" charset="-122"/>
                <a:ea typeface="微软雅黑" panose="020B0503020204020204" pitchFamily="34" charset="-122"/>
                <a:sym typeface="Arial" pitchFamily="34" charset="0"/>
              </a:rPr>
              <a:t> </a:t>
            </a:r>
            <a:r>
              <a:rPr lang="zh-CN" altLang="en-US" sz="2000" b="1" dirty="0">
                <a:solidFill>
                  <a:srgbClr val="5A4231"/>
                </a:solidFill>
                <a:latin typeface="微软雅黑" panose="020B0503020204020204" pitchFamily="34" charset="-122"/>
                <a:ea typeface="微软雅黑" panose="020B0503020204020204" pitchFamily="34" charset="-122"/>
                <a:sym typeface="Arial" pitchFamily="34" charset="0"/>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新生入园“分离焦虑”是一种常见、正常的现象，家长要有正确的心态对待。家长越不舍的，孩子适应越慢。哭脸的孩子大概有如下几种情形：第一天不哭，第二天猛哭；一直哭闹不停的，我要妈妈，你带我去找妈妈；第三，在几个时间段哭，比如入园、进餐、午睡、起床等时段。总体上，男孩子比女孩子哭的多，适应得比较慢一点；对于哭泣的孩子，家长在园待的时间越长，讲道理的时间越长，孩子哭得越久。</a:t>
            </a:r>
          </a:p>
        </p:txBody>
      </p:sp>
      <p:pic>
        <p:nvPicPr>
          <p:cNvPr id="2097214" name="图片 4"/>
          <p:cNvPicPr>
            <a:picLocks noChangeAspect="1"/>
          </p:cNvPicPr>
          <p:nvPr/>
        </p:nvPicPr>
        <p:blipFill>
          <a:blip r:embed="rId4" cstate="print"/>
          <a:stretch>
            <a:fillRect/>
          </a:stretch>
        </p:blipFill>
        <p:spPr>
          <a:xfrm>
            <a:off x="0" y="836712"/>
            <a:ext cx="4696320" cy="4696320"/>
          </a:xfrm>
          <a:prstGeom prst="rect">
            <a:avLst/>
          </a:prstGeom>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48647"/>
                                        </p:tgtEl>
                                        <p:attrNameLst>
                                          <p:attrName>style.visibility</p:attrName>
                                        </p:attrNameLst>
                                      </p:cBhvr>
                                      <p:to>
                                        <p:strVal val="visible"/>
                                      </p:to>
                                    </p:set>
                                    <p:animEffect transition="in" filter="fade">
                                      <p:cBhvr>
                                        <p:cTn id="7" dur="1000"/>
                                        <p:tgtEl>
                                          <p:spTgt spid="1048647"/>
                                        </p:tgtEl>
                                      </p:cBhvr>
                                    </p:animEffect>
                                    <p:anim calcmode="lin" valueType="num">
                                      <p:cBhvr>
                                        <p:cTn id="8" dur="1000" fill="hold"/>
                                        <p:tgtEl>
                                          <p:spTgt spid="1048647"/>
                                        </p:tgtEl>
                                        <p:attrNameLst>
                                          <p:attrName>ppt_x</p:attrName>
                                        </p:attrNameLst>
                                      </p:cBhvr>
                                      <p:tavLst>
                                        <p:tav tm="0">
                                          <p:val>
                                            <p:strVal val="#ppt_x"/>
                                          </p:val>
                                        </p:tav>
                                        <p:tav tm="100000">
                                          <p:val>
                                            <p:strVal val="#ppt_x"/>
                                          </p:val>
                                        </p:tav>
                                      </p:tavLst>
                                    </p:anim>
                                    <p:anim calcmode="lin" valueType="num">
                                      <p:cBhvr>
                                        <p:cTn id="9" dur="1000" fill="hold"/>
                                        <p:tgtEl>
                                          <p:spTgt spid="10486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48648">
                                            <p:txEl>
                                              <p:pRg st="0" end="0"/>
                                            </p:txEl>
                                          </p:spTgt>
                                        </p:tgtEl>
                                        <p:attrNameLst>
                                          <p:attrName>style.visibility</p:attrName>
                                        </p:attrNameLst>
                                      </p:cBhvr>
                                      <p:to>
                                        <p:strVal val="visible"/>
                                      </p:to>
                                    </p:set>
                                    <p:anim calcmode="lin" valueType="num">
                                      <p:cBhvr>
                                        <p:cTn id="13" dur="500" fill="hold"/>
                                        <p:tgtEl>
                                          <p:spTgt spid="104864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48648">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048648">
                                            <p:txEl>
                                              <p:pRg st="0" end="0"/>
                                            </p:txEl>
                                          </p:spTgt>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2097214"/>
                                        </p:tgtEl>
                                        <p:attrNameLst>
                                          <p:attrName>style.visibility</p:attrName>
                                        </p:attrNameLst>
                                      </p:cBhvr>
                                      <p:to>
                                        <p:strVal val="visible"/>
                                      </p:to>
                                    </p:set>
                                    <p:anim calcmode="lin" valueType="num">
                                      <p:cBhvr additive="base">
                                        <p:cTn id="19" dur="1000" fill="hold"/>
                                        <p:tgtEl>
                                          <p:spTgt spid="2097214"/>
                                        </p:tgtEl>
                                        <p:attrNameLst>
                                          <p:attrName>ppt_x</p:attrName>
                                        </p:attrNameLst>
                                      </p:cBhvr>
                                      <p:tavLst>
                                        <p:tav tm="0">
                                          <p:val>
                                            <p:strVal val="0-#ppt_w/2"/>
                                          </p:val>
                                        </p:tav>
                                        <p:tav tm="100000">
                                          <p:val>
                                            <p:strVal val="#ppt_x"/>
                                          </p:val>
                                        </p:tav>
                                      </p:tavLst>
                                    </p:anim>
                                    <p:anim calcmode="lin" valueType="num">
                                      <p:cBhvr additive="base">
                                        <p:cTn id="20" dur="1000" fill="hold"/>
                                        <p:tgtEl>
                                          <p:spTgt spid="20972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7" grpId="0"/>
      <p:bldP spid="1048648"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5" name="组合 13"/>
          <p:cNvGrpSpPr/>
          <p:nvPr/>
        </p:nvGrpSpPr>
        <p:grpSpPr>
          <a:xfrm>
            <a:off x="-10278" y="-5938"/>
            <a:ext cx="12202277" cy="6863938"/>
            <a:chOff x="-10278" y="-5938"/>
            <a:chExt cx="12202277" cy="6863938"/>
          </a:xfrm>
        </p:grpSpPr>
        <p:pic>
          <p:nvPicPr>
            <p:cNvPr id="2097215" name="图片 14"/>
            <p:cNvPicPr>
              <a:picLocks noChangeAspect="1"/>
            </p:cNvPicPr>
            <p:nvPr/>
          </p:nvPicPr>
          <p:blipFill>
            <a:blip r:embed="rId4"/>
            <a:stretch>
              <a:fillRect/>
            </a:stretch>
          </p:blipFill>
          <p:spPr>
            <a:xfrm>
              <a:off x="-10278" y="-5938"/>
              <a:ext cx="12202277" cy="6863938"/>
            </a:xfrm>
            <a:prstGeom prst="rect">
              <a:avLst/>
            </a:prstGeom>
          </p:spPr>
        </p:pic>
        <p:sp>
          <p:nvSpPr>
            <p:cNvPr id="1048652" name="矩形 15"/>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653" name=" 167"/>
          <p:cNvSpPr/>
          <p:nvPr/>
        </p:nvSpPr>
        <p:spPr>
          <a:xfrm>
            <a:off x="749144" y="2423044"/>
            <a:ext cx="2774327" cy="403244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r>
              <a:rPr lang="zh-CN" altLang="en-US" sz="2800" b="1" noProof="1">
                <a:solidFill>
                  <a:srgbClr val="EE5937"/>
                </a:solidFill>
                <a:latin typeface="微软雅黑" panose="020B0503020204020204" pitchFamily="34" charset="-122"/>
                <a:ea typeface="微软雅黑" panose="020B0503020204020204" pitchFamily="34" charset="-122"/>
                <a:cs typeface="+mj-cs"/>
                <a:sym typeface="+mn-ea"/>
              </a:rPr>
              <a:t>好奇型 </a:t>
            </a:r>
            <a:endParaRPr lang="en-US" altLang="zh-CN" sz="2800" b="1" noProof="1">
              <a:solidFill>
                <a:srgbClr val="EE5937"/>
              </a:solidFill>
              <a:latin typeface="微软雅黑" panose="020B0503020204020204" pitchFamily="34" charset="-122"/>
              <a:ea typeface="微软雅黑" panose="020B0503020204020204" pitchFamily="34" charset="-122"/>
              <a:cs typeface="+mj-cs"/>
              <a:sym typeface="+mn-ea"/>
            </a:endParaRPr>
          </a:p>
          <a:p>
            <a:pPr eaLnBrk="1" fontAlgn="auto" hangingPunct="1">
              <a:spcBef>
                <a:spcPts val="0"/>
              </a:spcBef>
              <a:spcAft>
                <a:spcPts val="0"/>
              </a:spcAft>
            </a:pPr>
            <a:r>
              <a:rPr lang="zh-CN" altLang="en-US" sz="14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rPr>
              <a:t>着急来幼儿园，初入园表现出高兴与兴奋，对一切都充满了好奇。但两三天后，孩子会开始哭闹，而此时往往家长会猜想：咦？我的孩子怎么了？昨天还好好的，是不是小朋友欺负他了，是不是老师不喜欢他？等等。</a:t>
            </a:r>
          </a:p>
        </p:txBody>
      </p:sp>
      <p:sp>
        <p:nvSpPr>
          <p:cNvPr id="1048654" name="标题 1"/>
          <p:cNvSpPr txBox="1"/>
          <p:nvPr/>
        </p:nvSpPr>
        <p:spPr bwMode="auto">
          <a:xfrm>
            <a:off x="3231158" y="445018"/>
            <a:ext cx="6763742"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buFontTx/>
              <a:buNone/>
            </a:pPr>
            <a:r>
              <a:rPr lang="zh-CN" altLang="en-US" sz="4000" dirty="0">
                <a:solidFill>
                  <a:srgbClr val="EE5937"/>
                </a:solidFill>
                <a:latin typeface="方正清刻本悦宋简体" panose="02000000000000000000" pitchFamily="2" charset="-122"/>
                <a:ea typeface="方正清刻本悦宋简体" panose="02000000000000000000" pitchFamily="2" charset="-122"/>
                <a:cs typeface="+mn-ea"/>
                <a:sym typeface="+mn-lt"/>
              </a:rPr>
              <a:t>新生入园的不同反应类型</a:t>
            </a:r>
          </a:p>
        </p:txBody>
      </p:sp>
      <p:sp>
        <p:nvSpPr>
          <p:cNvPr id="1048655" name=" 167"/>
          <p:cNvSpPr/>
          <p:nvPr/>
        </p:nvSpPr>
        <p:spPr>
          <a:xfrm>
            <a:off x="3397926" y="2089117"/>
            <a:ext cx="2774327" cy="403244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r>
              <a:rPr lang="zh-CN" altLang="en-US" sz="2800" b="1" noProof="1">
                <a:solidFill>
                  <a:srgbClr val="EE5937"/>
                </a:solidFill>
                <a:latin typeface="微软雅黑" panose="020B0503020204020204" pitchFamily="34" charset="-122"/>
                <a:ea typeface="微软雅黑" panose="020B0503020204020204" pitchFamily="34" charset="-122"/>
                <a:cs typeface="+mj-cs"/>
                <a:sym typeface="+mn-ea"/>
              </a:rPr>
              <a:t>哭闹型</a:t>
            </a:r>
            <a:endParaRPr lang="en-US" altLang="zh-CN" sz="2800" b="1" noProof="1">
              <a:solidFill>
                <a:srgbClr val="EE5937"/>
              </a:solidFill>
              <a:latin typeface="微软雅黑" panose="020B0503020204020204" pitchFamily="34" charset="-122"/>
              <a:ea typeface="微软雅黑" panose="020B0503020204020204" pitchFamily="34" charset="-122"/>
              <a:cs typeface="+mj-cs"/>
              <a:sym typeface="+mn-ea"/>
            </a:endParaRPr>
          </a:p>
          <a:p>
            <a:pPr eaLnBrk="1" fontAlgn="auto" hangingPunct="1">
              <a:spcBef>
                <a:spcPts val="0"/>
              </a:spcBef>
              <a:spcAft>
                <a:spcPts val="0"/>
              </a:spcAft>
            </a:pPr>
            <a:r>
              <a:rPr lang="zh-CN" altLang="en-US" sz="14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rPr>
              <a:t>从进幼儿园的大门就开始哭闹，不管你如何哄如何激励，就是哭。家长很担心，很心疼，我的孩子这一天可怎么办？要不先不来，过两天再说？</a:t>
            </a:r>
          </a:p>
        </p:txBody>
      </p:sp>
      <p:sp>
        <p:nvSpPr>
          <p:cNvPr id="1048656" name=" 167"/>
          <p:cNvSpPr/>
          <p:nvPr/>
        </p:nvSpPr>
        <p:spPr>
          <a:xfrm>
            <a:off x="6046708" y="2295184"/>
            <a:ext cx="2774327" cy="403244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r>
              <a:rPr lang="zh-CN" altLang="en-US" sz="2800" b="1" noProof="1">
                <a:solidFill>
                  <a:srgbClr val="EE5937"/>
                </a:solidFill>
                <a:latin typeface="微软雅黑" panose="020B0503020204020204" pitchFamily="34" charset="-122"/>
                <a:ea typeface="微软雅黑" panose="020B0503020204020204" pitchFamily="34" charset="-122"/>
                <a:cs typeface="+mj-cs"/>
                <a:sym typeface="+mn-ea"/>
              </a:rPr>
              <a:t>勇敢型</a:t>
            </a:r>
            <a:endParaRPr lang="en-US" altLang="zh-CN" sz="2800" b="1" noProof="1">
              <a:solidFill>
                <a:srgbClr val="EE5937"/>
              </a:solidFill>
              <a:latin typeface="微软雅黑" panose="020B0503020204020204" pitchFamily="34" charset="-122"/>
              <a:ea typeface="微软雅黑" panose="020B0503020204020204" pitchFamily="34" charset="-122"/>
              <a:cs typeface="+mj-cs"/>
              <a:sym typeface="+mn-ea"/>
            </a:endParaRPr>
          </a:p>
          <a:p>
            <a:pPr eaLnBrk="1" fontAlgn="auto" hangingPunct="1">
              <a:spcBef>
                <a:spcPts val="0"/>
              </a:spcBef>
              <a:spcAft>
                <a:spcPts val="0"/>
              </a:spcAft>
            </a:pPr>
            <a:r>
              <a:rPr lang="zh-CN" altLang="en-US" sz="14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rPr>
              <a:t>这类孩子在入园前家长进行了“熏陶”，上幼儿园不哭，勇敢，是个好孩子。于是孩子被戴上了“桂冠”，一副勇敢的神情来到幼儿园，但同爸爸妈妈再见时，就再也“伪装”不下去，哇的一声大哭起来。</a:t>
            </a:r>
          </a:p>
        </p:txBody>
      </p:sp>
      <p:sp>
        <p:nvSpPr>
          <p:cNvPr id="1048657" name=" 167"/>
          <p:cNvSpPr/>
          <p:nvPr/>
        </p:nvSpPr>
        <p:spPr>
          <a:xfrm>
            <a:off x="8700644" y="1904319"/>
            <a:ext cx="2774328" cy="403244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r>
              <a:rPr lang="zh-CN" altLang="en-US" sz="2800" b="1" noProof="1">
                <a:solidFill>
                  <a:srgbClr val="EE5937"/>
                </a:solidFill>
                <a:latin typeface="微软雅黑" panose="020B0503020204020204" pitchFamily="34" charset="-122"/>
                <a:ea typeface="微软雅黑" panose="020B0503020204020204" pitchFamily="34" charset="-122"/>
                <a:cs typeface="+mj-cs"/>
                <a:sym typeface="+mn-ea"/>
              </a:rPr>
              <a:t>喜忧型</a:t>
            </a:r>
            <a:endParaRPr lang="en-US" altLang="zh-CN" sz="2800" b="1" noProof="1">
              <a:solidFill>
                <a:srgbClr val="EE5937"/>
              </a:solidFill>
              <a:latin typeface="微软雅黑" panose="020B0503020204020204" pitchFamily="34" charset="-122"/>
              <a:ea typeface="微软雅黑" panose="020B0503020204020204" pitchFamily="34" charset="-122"/>
              <a:cs typeface="+mj-cs"/>
              <a:sym typeface="+mn-ea"/>
            </a:endParaRPr>
          </a:p>
          <a:p>
            <a:pPr eaLnBrk="1" fontAlgn="auto" hangingPunct="1">
              <a:spcBef>
                <a:spcPts val="0"/>
              </a:spcBef>
              <a:spcAft>
                <a:spcPts val="0"/>
              </a:spcAft>
            </a:pPr>
            <a:r>
              <a:rPr lang="zh-CN" altLang="en-US" sz="14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rPr>
              <a:t>通俗讲是一会儿高兴一会儿哭，玩得高兴时什么都忘记了，过一会儿想起来又开始哭几声。</a:t>
            </a:r>
          </a:p>
        </p:txBody>
      </p:sp>
      <p:pic>
        <p:nvPicPr>
          <p:cNvPr id="2097216" name="图片 9"/>
          <p:cNvPicPr>
            <a:picLocks noChangeAspect="1"/>
          </p:cNvPicPr>
          <p:nvPr/>
        </p:nvPicPr>
        <p:blipFill rotWithShape="1">
          <a:blip r:embed="rId5"/>
          <a:srcRect l="52084" b="61667"/>
          <a:stretch>
            <a:fillRect/>
          </a:stretch>
        </p:blipFill>
        <p:spPr>
          <a:xfrm>
            <a:off x="6495468" y="1588018"/>
            <a:ext cx="2210768" cy="1658999"/>
          </a:xfrm>
          <a:prstGeom prst="rect">
            <a:avLst/>
          </a:prstGeom>
        </p:spPr>
      </p:pic>
      <p:pic>
        <p:nvPicPr>
          <p:cNvPr id="2097217" name="图片 10"/>
          <p:cNvPicPr>
            <a:picLocks noChangeAspect="1"/>
          </p:cNvPicPr>
          <p:nvPr/>
        </p:nvPicPr>
        <p:blipFill rotWithShape="1">
          <a:blip r:embed="rId6"/>
          <a:srcRect l="58480" t="40101" r="-6396" b="17762"/>
          <a:stretch>
            <a:fillRect/>
          </a:stretch>
        </p:blipFill>
        <p:spPr>
          <a:xfrm>
            <a:off x="3935760" y="1588018"/>
            <a:ext cx="2317436" cy="1911641"/>
          </a:xfrm>
          <a:prstGeom prst="rect">
            <a:avLst/>
          </a:prstGeom>
        </p:spPr>
      </p:pic>
      <p:pic>
        <p:nvPicPr>
          <p:cNvPr id="2097218" name="图片 11"/>
          <p:cNvPicPr>
            <a:picLocks noChangeAspect="1"/>
          </p:cNvPicPr>
          <p:nvPr/>
        </p:nvPicPr>
        <p:blipFill rotWithShape="1">
          <a:blip r:embed="rId7"/>
          <a:srcRect l="21357" t="63276" r="26604" b="-5413"/>
          <a:stretch>
            <a:fillRect/>
          </a:stretch>
        </p:blipFill>
        <p:spPr>
          <a:xfrm>
            <a:off x="722576" y="1588018"/>
            <a:ext cx="2516826" cy="1911642"/>
          </a:xfrm>
          <a:prstGeom prst="rect">
            <a:avLst/>
          </a:prstGeom>
        </p:spPr>
      </p:pic>
      <p:pic>
        <p:nvPicPr>
          <p:cNvPr id="2097219" name="图片 12"/>
          <p:cNvPicPr>
            <a:picLocks noChangeAspect="1"/>
          </p:cNvPicPr>
          <p:nvPr/>
        </p:nvPicPr>
        <p:blipFill rotWithShape="1">
          <a:blip r:embed="rId5"/>
          <a:srcRect l="11928" t="-334" r="48194" b="63673"/>
          <a:stretch>
            <a:fillRect/>
          </a:stretch>
        </p:blipFill>
        <p:spPr>
          <a:xfrm>
            <a:off x="9259705" y="1755190"/>
            <a:ext cx="1813141" cy="1563501"/>
          </a:xfrm>
          <a:prstGeom prst="rect">
            <a:avLst/>
          </a:prstGeom>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48654"/>
                                        </p:tgtEl>
                                        <p:attrNameLst>
                                          <p:attrName>style.visibility</p:attrName>
                                        </p:attrNameLst>
                                      </p:cBhvr>
                                      <p:to>
                                        <p:strVal val="visible"/>
                                      </p:to>
                                    </p:set>
                                    <p:animEffect transition="in" filter="fade">
                                      <p:cBhvr>
                                        <p:cTn id="7" dur="1000"/>
                                        <p:tgtEl>
                                          <p:spTgt spid="1048654"/>
                                        </p:tgtEl>
                                      </p:cBhvr>
                                    </p:animEffect>
                                    <p:anim calcmode="lin" valueType="num">
                                      <p:cBhvr>
                                        <p:cTn id="8" dur="1000" fill="hold"/>
                                        <p:tgtEl>
                                          <p:spTgt spid="1048654"/>
                                        </p:tgtEl>
                                        <p:attrNameLst>
                                          <p:attrName>ppt_x</p:attrName>
                                        </p:attrNameLst>
                                      </p:cBhvr>
                                      <p:tavLst>
                                        <p:tav tm="0">
                                          <p:val>
                                            <p:strVal val="#ppt_x"/>
                                          </p:val>
                                        </p:tav>
                                        <p:tav tm="100000">
                                          <p:val>
                                            <p:strVal val="#ppt_x"/>
                                          </p:val>
                                        </p:tav>
                                      </p:tavLst>
                                    </p:anim>
                                    <p:anim calcmode="lin" valueType="num">
                                      <p:cBhvr>
                                        <p:cTn id="9" dur="1000" fill="hold"/>
                                        <p:tgtEl>
                                          <p:spTgt spid="10486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048653"/>
                                        </p:tgtEl>
                                        <p:attrNameLst>
                                          <p:attrName>style.visibility</p:attrName>
                                        </p:attrNameLst>
                                      </p:cBhvr>
                                      <p:to>
                                        <p:strVal val="visible"/>
                                      </p:to>
                                    </p:set>
                                    <p:anim calcmode="lin" valueType="num">
                                      <p:cBhvr additive="base">
                                        <p:cTn id="13" dur="500" fill="hold"/>
                                        <p:tgtEl>
                                          <p:spTgt spid="1048653"/>
                                        </p:tgtEl>
                                        <p:attrNameLst>
                                          <p:attrName>ppt_x</p:attrName>
                                        </p:attrNameLst>
                                      </p:cBhvr>
                                      <p:tavLst>
                                        <p:tav tm="0">
                                          <p:val>
                                            <p:strVal val="#ppt_x"/>
                                          </p:val>
                                        </p:tav>
                                        <p:tav tm="100000">
                                          <p:val>
                                            <p:strVal val="#ppt_x"/>
                                          </p:val>
                                        </p:tav>
                                      </p:tavLst>
                                    </p:anim>
                                    <p:anim calcmode="lin" valueType="num">
                                      <p:cBhvr additive="base">
                                        <p:cTn id="14" dur="500" fill="hold"/>
                                        <p:tgtEl>
                                          <p:spTgt spid="104865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048655"/>
                                        </p:tgtEl>
                                        <p:attrNameLst>
                                          <p:attrName>style.visibility</p:attrName>
                                        </p:attrNameLst>
                                      </p:cBhvr>
                                      <p:to>
                                        <p:strVal val="visible"/>
                                      </p:to>
                                    </p:set>
                                    <p:anim calcmode="lin" valueType="num">
                                      <p:cBhvr additive="base">
                                        <p:cTn id="18" dur="500" fill="hold"/>
                                        <p:tgtEl>
                                          <p:spTgt spid="1048655"/>
                                        </p:tgtEl>
                                        <p:attrNameLst>
                                          <p:attrName>ppt_x</p:attrName>
                                        </p:attrNameLst>
                                      </p:cBhvr>
                                      <p:tavLst>
                                        <p:tav tm="0">
                                          <p:val>
                                            <p:strVal val="#ppt_x"/>
                                          </p:val>
                                        </p:tav>
                                        <p:tav tm="100000">
                                          <p:val>
                                            <p:strVal val="#ppt_x"/>
                                          </p:val>
                                        </p:tav>
                                      </p:tavLst>
                                    </p:anim>
                                    <p:anim calcmode="lin" valueType="num">
                                      <p:cBhvr additive="base">
                                        <p:cTn id="19" dur="500" fill="hold"/>
                                        <p:tgtEl>
                                          <p:spTgt spid="1048655"/>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1048656"/>
                                        </p:tgtEl>
                                        <p:attrNameLst>
                                          <p:attrName>style.visibility</p:attrName>
                                        </p:attrNameLst>
                                      </p:cBhvr>
                                      <p:to>
                                        <p:strVal val="visible"/>
                                      </p:to>
                                    </p:set>
                                    <p:anim calcmode="lin" valueType="num">
                                      <p:cBhvr additive="base">
                                        <p:cTn id="23" dur="500" fill="hold"/>
                                        <p:tgtEl>
                                          <p:spTgt spid="1048656"/>
                                        </p:tgtEl>
                                        <p:attrNameLst>
                                          <p:attrName>ppt_x</p:attrName>
                                        </p:attrNameLst>
                                      </p:cBhvr>
                                      <p:tavLst>
                                        <p:tav tm="0">
                                          <p:val>
                                            <p:strVal val="#ppt_x"/>
                                          </p:val>
                                        </p:tav>
                                        <p:tav tm="100000">
                                          <p:val>
                                            <p:strVal val="#ppt_x"/>
                                          </p:val>
                                        </p:tav>
                                      </p:tavLst>
                                    </p:anim>
                                    <p:anim calcmode="lin" valueType="num">
                                      <p:cBhvr additive="base">
                                        <p:cTn id="24" dur="500" fill="hold"/>
                                        <p:tgtEl>
                                          <p:spTgt spid="104865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1048657"/>
                                        </p:tgtEl>
                                        <p:attrNameLst>
                                          <p:attrName>style.visibility</p:attrName>
                                        </p:attrNameLst>
                                      </p:cBhvr>
                                      <p:to>
                                        <p:strVal val="visible"/>
                                      </p:to>
                                    </p:set>
                                    <p:anim calcmode="lin" valueType="num">
                                      <p:cBhvr additive="base">
                                        <p:cTn id="28" dur="500" fill="hold"/>
                                        <p:tgtEl>
                                          <p:spTgt spid="1048657"/>
                                        </p:tgtEl>
                                        <p:attrNameLst>
                                          <p:attrName>ppt_x</p:attrName>
                                        </p:attrNameLst>
                                      </p:cBhvr>
                                      <p:tavLst>
                                        <p:tav tm="0">
                                          <p:val>
                                            <p:strVal val="#ppt_x"/>
                                          </p:val>
                                        </p:tav>
                                        <p:tav tm="100000">
                                          <p:val>
                                            <p:strVal val="#ppt_x"/>
                                          </p:val>
                                        </p:tav>
                                      </p:tavLst>
                                    </p:anim>
                                    <p:anim calcmode="lin" valueType="num">
                                      <p:cBhvr additive="base">
                                        <p:cTn id="29" dur="500" fill="hold"/>
                                        <p:tgtEl>
                                          <p:spTgt spid="1048657"/>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2" fill="hold" nodeType="afterEffect">
                                  <p:stCondLst>
                                    <p:cond delay="0"/>
                                  </p:stCondLst>
                                  <p:childTnLst>
                                    <p:set>
                                      <p:cBhvr>
                                        <p:cTn id="32" dur="1" fill="hold">
                                          <p:stCondLst>
                                            <p:cond delay="0"/>
                                          </p:stCondLst>
                                        </p:cTn>
                                        <p:tgtEl>
                                          <p:spTgt spid="2097218"/>
                                        </p:tgtEl>
                                        <p:attrNameLst>
                                          <p:attrName>style.visibility</p:attrName>
                                        </p:attrNameLst>
                                      </p:cBhvr>
                                      <p:to>
                                        <p:strVal val="visible"/>
                                      </p:to>
                                    </p:set>
                                    <p:anim calcmode="lin" valueType="num">
                                      <p:cBhvr additive="base">
                                        <p:cTn id="33" dur="500" fill="hold"/>
                                        <p:tgtEl>
                                          <p:spTgt spid="2097218"/>
                                        </p:tgtEl>
                                        <p:attrNameLst>
                                          <p:attrName>ppt_x</p:attrName>
                                        </p:attrNameLst>
                                      </p:cBhvr>
                                      <p:tavLst>
                                        <p:tav tm="0">
                                          <p:val>
                                            <p:strVal val="1+#ppt_w/2"/>
                                          </p:val>
                                        </p:tav>
                                        <p:tav tm="100000">
                                          <p:val>
                                            <p:strVal val="#ppt_x"/>
                                          </p:val>
                                        </p:tav>
                                      </p:tavLst>
                                    </p:anim>
                                    <p:anim calcmode="lin" valueType="num">
                                      <p:cBhvr additive="base">
                                        <p:cTn id="34" dur="500" fill="hold"/>
                                        <p:tgtEl>
                                          <p:spTgt spid="2097218"/>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stCondLst>
                                    <p:cond delay="0"/>
                                  </p:stCondLst>
                                  <p:childTnLst>
                                    <p:set>
                                      <p:cBhvr>
                                        <p:cTn id="37" dur="1" fill="hold">
                                          <p:stCondLst>
                                            <p:cond delay="0"/>
                                          </p:stCondLst>
                                        </p:cTn>
                                        <p:tgtEl>
                                          <p:spTgt spid="2097217"/>
                                        </p:tgtEl>
                                        <p:attrNameLst>
                                          <p:attrName>style.visibility</p:attrName>
                                        </p:attrNameLst>
                                      </p:cBhvr>
                                      <p:to>
                                        <p:strVal val="visible"/>
                                      </p:to>
                                    </p:set>
                                    <p:anim calcmode="lin" valueType="num">
                                      <p:cBhvr additive="base">
                                        <p:cTn id="38" dur="500" fill="hold"/>
                                        <p:tgtEl>
                                          <p:spTgt spid="2097217"/>
                                        </p:tgtEl>
                                        <p:attrNameLst>
                                          <p:attrName>ppt_x</p:attrName>
                                        </p:attrNameLst>
                                      </p:cBhvr>
                                      <p:tavLst>
                                        <p:tav tm="0">
                                          <p:val>
                                            <p:strVal val="1+#ppt_w/2"/>
                                          </p:val>
                                        </p:tav>
                                        <p:tav tm="100000">
                                          <p:val>
                                            <p:strVal val="#ppt_x"/>
                                          </p:val>
                                        </p:tav>
                                      </p:tavLst>
                                    </p:anim>
                                    <p:anim calcmode="lin" valueType="num">
                                      <p:cBhvr additive="base">
                                        <p:cTn id="39" dur="500" fill="hold"/>
                                        <p:tgtEl>
                                          <p:spTgt spid="2097217"/>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stCondLst>
                                    <p:cond delay="0"/>
                                  </p:stCondLst>
                                  <p:childTnLst>
                                    <p:set>
                                      <p:cBhvr>
                                        <p:cTn id="42" dur="1" fill="hold">
                                          <p:stCondLst>
                                            <p:cond delay="0"/>
                                          </p:stCondLst>
                                        </p:cTn>
                                        <p:tgtEl>
                                          <p:spTgt spid="2097216"/>
                                        </p:tgtEl>
                                        <p:attrNameLst>
                                          <p:attrName>style.visibility</p:attrName>
                                        </p:attrNameLst>
                                      </p:cBhvr>
                                      <p:to>
                                        <p:strVal val="visible"/>
                                      </p:to>
                                    </p:set>
                                    <p:anim calcmode="lin" valueType="num">
                                      <p:cBhvr additive="base">
                                        <p:cTn id="43" dur="500" fill="hold"/>
                                        <p:tgtEl>
                                          <p:spTgt spid="2097216"/>
                                        </p:tgtEl>
                                        <p:attrNameLst>
                                          <p:attrName>ppt_x</p:attrName>
                                        </p:attrNameLst>
                                      </p:cBhvr>
                                      <p:tavLst>
                                        <p:tav tm="0">
                                          <p:val>
                                            <p:strVal val="1+#ppt_w/2"/>
                                          </p:val>
                                        </p:tav>
                                        <p:tav tm="100000">
                                          <p:val>
                                            <p:strVal val="#ppt_x"/>
                                          </p:val>
                                        </p:tav>
                                      </p:tavLst>
                                    </p:anim>
                                    <p:anim calcmode="lin" valueType="num">
                                      <p:cBhvr additive="base">
                                        <p:cTn id="44" dur="500" fill="hold"/>
                                        <p:tgtEl>
                                          <p:spTgt spid="2097216"/>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nodeType="afterEffect">
                                  <p:stCondLst>
                                    <p:cond delay="0"/>
                                  </p:stCondLst>
                                  <p:childTnLst>
                                    <p:set>
                                      <p:cBhvr>
                                        <p:cTn id="47" dur="1" fill="hold">
                                          <p:stCondLst>
                                            <p:cond delay="0"/>
                                          </p:stCondLst>
                                        </p:cTn>
                                        <p:tgtEl>
                                          <p:spTgt spid="2097219"/>
                                        </p:tgtEl>
                                        <p:attrNameLst>
                                          <p:attrName>style.visibility</p:attrName>
                                        </p:attrNameLst>
                                      </p:cBhvr>
                                      <p:to>
                                        <p:strVal val="visible"/>
                                      </p:to>
                                    </p:set>
                                    <p:anim calcmode="lin" valueType="num">
                                      <p:cBhvr additive="base">
                                        <p:cTn id="48" dur="500" fill="hold"/>
                                        <p:tgtEl>
                                          <p:spTgt spid="2097219"/>
                                        </p:tgtEl>
                                        <p:attrNameLst>
                                          <p:attrName>ppt_x</p:attrName>
                                        </p:attrNameLst>
                                      </p:cBhvr>
                                      <p:tavLst>
                                        <p:tav tm="0">
                                          <p:val>
                                            <p:strVal val="1+#ppt_w/2"/>
                                          </p:val>
                                        </p:tav>
                                        <p:tav tm="100000">
                                          <p:val>
                                            <p:strVal val="#ppt_x"/>
                                          </p:val>
                                        </p:tav>
                                      </p:tavLst>
                                    </p:anim>
                                    <p:anim calcmode="lin" valueType="num">
                                      <p:cBhvr additive="base">
                                        <p:cTn id="49" dur="500" fill="hold"/>
                                        <p:tgtEl>
                                          <p:spTgt spid="20972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3" grpId="0"/>
      <p:bldP spid="1048654" grpId="0"/>
      <p:bldP spid="1048655" grpId="0"/>
      <p:bldP spid="1048656" grpId="0"/>
      <p:bldP spid="104865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组合 8"/>
          <p:cNvGrpSpPr/>
          <p:nvPr/>
        </p:nvGrpSpPr>
        <p:grpSpPr>
          <a:xfrm>
            <a:off x="-10278" y="-5938"/>
            <a:ext cx="12202277" cy="6863938"/>
            <a:chOff x="-10278" y="-5938"/>
            <a:chExt cx="12202277" cy="6863938"/>
          </a:xfrm>
        </p:grpSpPr>
        <p:pic>
          <p:nvPicPr>
            <p:cNvPr id="2097220" name="图片 9"/>
            <p:cNvPicPr>
              <a:picLocks noChangeAspect="1"/>
            </p:cNvPicPr>
            <p:nvPr/>
          </p:nvPicPr>
          <p:blipFill>
            <a:blip r:embed="rId6"/>
            <a:stretch>
              <a:fillRect/>
            </a:stretch>
          </p:blipFill>
          <p:spPr>
            <a:xfrm>
              <a:off x="-10278" y="-5938"/>
              <a:ext cx="12202277" cy="6863938"/>
            </a:xfrm>
            <a:prstGeom prst="rect">
              <a:avLst/>
            </a:prstGeom>
          </p:spPr>
        </p:pic>
        <p:sp>
          <p:nvSpPr>
            <p:cNvPr id="1048661" name="矩形 10"/>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pic>
        <p:nvPicPr>
          <p:cNvPr id="2097221" name="PA_图片 3"/>
          <p:cNvPicPr>
            <a:picLocks noChangeAspect="1"/>
          </p:cNvPicPr>
          <p:nvPr>
            <p:custDataLst>
              <p:tags r:id="rId2"/>
            </p:custDataLst>
          </p:nvPr>
        </p:nvPicPr>
        <p:blipFill rotWithShape="1">
          <a:blip r:embed="rId7"/>
          <a:srcRect b="66889"/>
          <a:stretch>
            <a:fillRect/>
          </a:stretch>
        </p:blipFill>
        <p:spPr>
          <a:xfrm rot="262207">
            <a:off x="1102258" y="1739640"/>
            <a:ext cx="4565254" cy="3527188"/>
          </a:xfrm>
          <a:prstGeom prst="rect">
            <a:avLst/>
          </a:prstGeom>
        </p:spPr>
      </p:pic>
      <p:pic>
        <p:nvPicPr>
          <p:cNvPr id="2097222" name="PA_图片 3"/>
          <p:cNvPicPr>
            <a:picLocks noChangeAspect="1"/>
          </p:cNvPicPr>
          <p:nvPr>
            <p:custDataLst>
              <p:tags r:id="rId3"/>
            </p:custDataLst>
          </p:nvPr>
        </p:nvPicPr>
        <p:blipFill rotWithShape="1">
          <a:blip r:embed="rId7"/>
          <a:srcRect l="-1845" t="68012" r="-3224" b="-1123"/>
          <a:stretch>
            <a:fillRect/>
          </a:stretch>
        </p:blipFill>
        <p:spPr>
          <a:xfrm rot="262207">
            <a:off x="6080411" y="1618996"/>
            <a:ext cx="5016616" cy="3584639"/>
          </a:xfrm>
          <a:prstGeom prst="rect">
            <a:avLst/>
          </a:prstGeom>
        </p:spPr>
      </p:pic>
      <p:sp>
        <p:nvSpPr>
          <p:cNvPr id="1048662" name="Rectangle 3"/>
          <p:cNvSpPr>
            <a:spLocks noGrp="1" noChangeArrowheads="1"/>
          </p:cNvSpPr>
          <p:nvPr>
            <p:ph idx="4294967295"/>
          </p:nvPr>
        </p:nvSpPr>
        <p:spPr>
          <a:xfrm>
            <a:off x="1436043" y="3137683"/>
            <a:ext cx="3703339" cy="1657350"/>
          </a:xfrm>
        </p:spPr>
        <p:txBody>
          <a:bodyPr>
            <a:noAutofit/>
          </a:bodyPr>
          <a:lstStyle/>
          <a:p>
            <a:pPr marL="0" indent="0" eaLnBrk="1" hangingPunct="1">
              <a:buClr>
                <a:schemeClr val="tx2"/>
              </a:buClr>
              <a:buSzPct val="50000"/>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不管哪一类型的孩子都要经历离开父母适应新环境的过程。</a:t>
            </a:r>
          </a:p>
        </p:txBody>
      </p:sp>
      <p:sp>
        <p:nvSpPr>
          <p:cNvPr id="1048663" name="Rectangle 4"/>
          <p:cNvSpPr>
            <a:spLocks noChangeArrowheads="1"/>
          </p:cNvSpPr>
          <p:nvPr/>
        </p:nvSpPr>
        <p:spPr bwMode="auto">
          <a:xfrm>
            <a:off x="6509695" y="3140968"/>
            <a:ext cx="4068762" cy="105664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20000"/>
              </a:spcBef>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首先，请家长信任老师，孩子来幼儿园不会整天哭闹，老师会想尽一切办法让他们高兴起来，转移他们的注意力，使他们逐渐高兴起来。</a:t>
            </a:r>
          </a:p>
        </p:txBody>
      </p:sp>
      <p:sp>
        <p:nvSpPr>
          <p:cNvPr id="1048664" name="Rectangle 5"/>
          <p:cNvSpPr>
            <a:spLocks noChangeArrowheads="1"/>
          </p:cNvSpPr>
          <p:nvPr/>
        </p:nvSpPr>
        <p:spPr bwMode="auto">
          <a:xfrm>
            <a:off x="3384885" y="784224"/>
            <a:ext cx="5832475" cy="646113"/>
          </a:xfrm>
          <a:prstGeom prst="rect">
            <a:avLst/>
          </a:prstGeom>
          <a:noFill/>
          <a:ln>
            <a:noFill/>
          </a:ln>
        </p:spPr>
        <p:txBody>
          <a:bodyPr anchor="ctr"/>
          <a:lstStyle/>
          <a:p>
            <a:pPr>
              <a:buFontTx/>
              <a:buNone/>
            </a:pPr>
            <a:r>
              <a:rPr lang="zh-CN" altLang="en-US" sz="4400" dirty="0">
                <a:solidFill>
                  <a:schemeClr val="accent2"/>
                </a:solidFill>
                <a:latin typeface="方正清刻本悦宋简体" panose="02000000000000000000" pitchFamily="2" charset="-122"/>
                <a:ea typeface="方正清刻本悦宋简体" panose="02000000000000000000" pitchFamily="2" charset="-122"/>
                <a:cs typeface="+mn-ea"/>
                <a:sym typeface="+mn-lt"/>
              </a:rPr>
              <a:t>家长应有的心态和对策</a:t>
            </a: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48664">
                                            <p:txEl>
                                              <p:pRg st="0" end="0"/>
                                            </p:txEl>
                                          </p:spTgt>
                                        </p:tgtEl>
                                        <p:attrNameLst>
                                          <p:attrName>style.visibility</p:attrName>
                                        </p:attrNameLst>
                                      </p:cBhvr>
                                      <p:to>
                                        <p:strVal val="visible"/>
                                      </p:to>
                                    </p:set>
                                    <p:anim calcmode="lin" valueType="num">
                                      <p:cBhvr>
                                        <p:cTn id="7" dur="1000" fill="hold"/>
                                        <p:tgtEl>
                                          <p:spTgt spid="104866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4866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4866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48664">
                                            <p:txEl>
                                              <p:pRg st="0" end="0"/>
                                            </p:txEl>
                                          </p:spTgt>
                                        </p:tgtEl>
                                      </p:cBhvr>
                                    </p:animEffect>
                                  </p:childTnLst>
                                </p:cTn>
                              </p:par>
                            </p:childTnLst>
                          </p:cTn>
                        </p:par>
                        <p:par>
                          <p:cTn id="11" fill="hold">
                            <p:stCondLst>
                              <p:cond delay="1450"/>
                            </p:stCondLst>
                            <p:childTnLst>
                              <p:par>
                                <p:cTn id="12" presetID="3" presetClass="entr" presetSubtype="10" fill="hold" nodeType="afterEffect">
                                  <p:stCondLst>
                                    <p:cond delay="0"/>
                                  </p:stCondLst>
                                  <p:childTnLst>
                                    <p:set>
                                      <p:cBhvr>
                                        <p:cTn id="13" dur="1" fill="hold">
                                          <p:stCondLst>
                                            <p:cond delay="0"/>
                                          </p:stCondLst>
                                        </p:cTn>
                                        <p:tgtEl>
                                          <p:spTgt spid="1048662">
                                            <p:txEl>
                                              <p:pRg st="0" end="0"/>
                                            </p:txEl>
                                          </p:spTgt>
                                        </p:tgtEl>
                                        <p:attrNameLst>
                                          <p:attrName>style.visibility</p:attrName>
                                        </p:attrNameLst>
                                      </p:cBhvr>
                                      <p:to>
                                        <p:strVal val="visible"/>
                                      </p:to>
                                    </p:set>
                                    <p:animEffect transition="in" filter="blinds(horizontal)">
                                      <p:cBhvr>
                                        <p:cTn id="14" dur="500"/>
                                        <p:tgtEl>
                                          <p:spTgt spid="1048662">
                                            <p:txEl>
                                              <p:pRg st="0" end="0"/>
                                            </p:txEl>
                                          </p:spTgt>
                                        </p:tgtEl>
                                      </p:cBhvr>
                                    </p:animEffect>
                                  </p:childTnLst>
                                </p:cTn>
                              </p:par>
                            </p:childTnLst>
                          </p:cTn>
                        </p:par>
                        <p:par>
                          <p:cTn id="15" fill="hold" nodeType="withGroup">
                            <p:stCondLst>
                              <p:cond delay="1950"/>
                            </p:stCondLst>
                            <p:childTnLst>
                              <p:par>
                                <p:cTn id="16" presetID="3" presetClass="entr" presetSubtype="10" fill="hold" nodeType="afterEffect">
                                  <p:stCondLst>
                                    <p:cond delay="0"/>
                                  </p:stCondLst>
                                  <p:childTnLst>
                                    <p:set>
                                      <p:cBhvr>
                                        <p:cTn id="17" dur="1" fill="hold">
                                          <p:stCondLst>
                                            <p:cond delay="0"/>
                                          </p:stCondLst>
                                        </p:cTn>
                                        <p:tgtEl>
                                          <p:spTgt spid="1048663">
                                            <p:txEl>
                                              <p:pRg st="0" end="0"/>
                                            </p:txEl>
                                          </p:spTgt>
                                        </p:tgtEl>
                                        <p:attrNameLst>
                                          <p:attrName>style.visibility</p:attrName>
                                        </p:attrNameLst>
                                      </p:cBhvr>
                                      <p:to>
                                        <p:strVal val="visible"/>
                                      </p:to>
                                    </p:set>
                                    <p:animEffect transition="in" filter="blinds(horizontal)">
                                      <p:cBhvr>
                                        <p:cTn id="18" dur="500"/>
                                        <p:tgtEl>
                                          <p:spTgt spid="1048663">
                                            <p:txEl>
                                              <p:pRg st="0" end="0"/>
                                            </p:txEl>
                                          </p:spTgt>
                                        </p:tgtEl>
                                      </p:cBhvr>
                                    </p:animEffect>
                                  </p:childTnLst>
                                </p:cTn>
                              </p:par>
                            </p:childTnLst>
                          </p:cTn>
                        </p:par>
                        <p:par>
                          <p:cTn id="19" fill="hold">
                            <p:stCondLst>
                              <p:cond delay="2450"/>
                            </p:stCondLst>
                            <p:childTnLst>
                              <p:par>
                                <p:cTn id="20" presetID="2" presetClass="entr" presetSubtype="8" fill="hold" nodeType="afterEffect">
                                  <p:stCondLst>
                                    <p:cond delay="0"/>
                                  </p:stCondLst>
                                  <p:childTnLst>
                                    <p:set>
                                      <p:cBhvr>
                                        <p:cTn id="21" dur="1" fill="hold">
                                          <p:stCondLst>
                                            <p:cond delay="0"/>
                                          </p:stCondLst>
                                        </p:cTn>
                                        <p:tgtEl>
                                          <p:spTgt spid="2097221"/>
                                        </p:tgtEl>
                                        <p:attrNameLst>
                                          <p:attrName>style.visibility</p:attrName>
                                        </p:attrNameLst>
                                      </p:cBhvr>
                                      <p:to>
                                        <p:strVal val="visible"/>
                                      </p:to>
                                    </p:set>
                                    <p:anim calcmode="lin" valueType="num">
                                      <p:cBhvr additive="base">
                                        <p:cTn id="22" dur="500" fill="hold"/>
                                        <p:tgtEl>
                                          <p:spTgt spid="2097221"/>
                                        </p:tgtEl>
                                        <p:attrNameLst>
                                          <p:attrName>ppt_x</p:attrName>
                                        </p:attrNameLst>
                                      </p:cBhvr>
                                      <p:tavLst>
                                        <p:tav tm="0">
                                          <p:val>
                                            <p:strVal val="0-#ppt_w/2"/>
                                          </p:val>
                                        </p:tav>
                                        <p:tav tm="100000">
                                          <p:val>
                                            <p:strVal val="#ppt_x"/>
                                          </p:val>
                                        </p:tav>
                                      </p:tavLst>
                                    </p:anim>
                                    <p:anim calcmode="lin" valueType="num">
                                      <p:cBhvr additive="base">
                                        <p:cTn id="23" dur="500" fill="hold"/>
                                        <p:tgtEl>
                                          <p:spTgt spid="2097221"/>
                                        </p:tgtEl>
                                        <p:attrNameLst>
                                          <p:attrName>ppt_y</p:attrName>
                                        </p:attrNameLst>
                                      </p:cBhvr>
                                      <p:tavLst>
                                        <p:tav tm="0">
                                          <p:val>
                                            <p:strVal val="#ppt_y"/>
                                          </p:val>
                                        </p:tav>
                                        <p:tav tm="100000">
                                          <p:val>
                                            <p:strVal val="#ppt_y"/>
                                          </p:val>
                                        </p:tav>
                                      </p:tavLst>
                                    </p:anim>
                                  </p:childTnLst>
                                </p:cTn>
                              </p:par>
                            </p:childTnLst>
                          </p:cTn>
                        </p:par>
                        <p:par>
                          <p:cTn id="24" fill="hold">
                            <p:stCondLst>
                              <p:cond delay="2950"/>
                            </p:stCondLst>
                            <p:childTnLst>
                              <p:par>
                                <p:cTn id="25" presetID="2" presetClass="entr" presetSubtype="2" fill="hold" nodeType="afterEffect">
                                  <p:stCondLst>
                                    <p:cond delay="0"/>
                                  </p:stCondLst>
                                  <p:childTnLst>
                                    <p:set>
                                      <p:cBhvr>
                                        <p:cTn id="26" dur="1" fill="hold">
                                          <p:stCondLst>
                                            <p:cond delay="0"/>
                                          </p:stCondLst>
                                        </p:cTn>
                                        <p:tgtEl>
                                          <p:spTgt spid="2097222"/>
                                        </p:tgtEl>
                                        <p:attrNameLst>
                                          <p:attrName>style.visibility</p:attrName>
                                        </p:attrNameLst>
                                      </p:cBhvr>
                                      <p:to>
                                        <p:strVal val="visible"/>
                                      </p:to>
                                    </p:set>
                                    <p:anim calcmode="lin" valueType="num">
                                      <p:cBhvr additive="base">
                                        <p:cTn id="27" dur="500" fill="hold"/>
                                        <p:tgtEl>
                                          <p:spTgt spid="2097222"/>
                                        </p:tgtEl>
                                        <p:attrNameLst>
                                          <p:attrName>ppt_x</p:attrName>
                                        </p:attrNameLst>
                                      </p:cBhvr>
                                      <p:tavLst>
                                        <p:tav tm="0">
                                          <p:val>
                                            <p:strVal val="1+#ppt_w/2"/>
                                          </p:val>
                                        </p:tav>
                                        <p:tav tm="100000">
                                          <p:val>
                                            <p:strVal val="#ppt_x"/>
                                          </p:val>
                                        </p:tav>
                                      </p:tavLst>
                                    </p:anim>
                                    <p:anim calcmode="lin" valueType="num">
                                      <p:cBhvr additive="base">
                                        <p:cTn id="28" dur="500" fill="hold"/>
                                        <p:tgtEl>
                                          <p:spTgt spid="20972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23" name="图片 7"/>
          <p:cNvPicPr>
            <a:picLocks noChangeAspect="1"/>
          </p:cNvPicPr>
          <p:nvPr/>
        </p:nvPicPr>
        <p:blipFill>
          <a:blip r:embed="rId3"/>
          <a:stretch>
            <a:fillRect/>
          </a:stretch>
        </p:blipFill>
        <p:spPr>
          <a:xfrm>
            <a:off x="-10278" y="-5938"/>
            <a:ext cx="12202277" cy="6863938"/>
          </a:xfrm>
          <a:prstGeom prst="rect">
            <a:avLst/>
          </a:prstGeom>
        </p:spPr>
      </p:pic>
      <p:pic>
        <p:nvPicPr>
          <p:cNvPr id="2097224" name="图片 11"/>
          <p:cNvPicPr>
            <a:picLocks noChangeAspect="1"/>
          </p:cNvPicPr>
          <p:nvPr/>
        </p:nvPicPr>
        <p:blipFill>
          <a:blip r:embed="rId4" cstate="print"/>
          <a:stretch>
            <a:fillRect/>
          </a:stretch>
        </p:blipFill>
        <p:spPr>
          <a:xfrm>
            <a:off x="4511824" y="-179802"/>
            <a:ext cx="1086909" cy="1635559"/>
          </a:xfrm>
          <a:prstGeom prst="rect">
            <a:avLst/>
          </a:prstGeom>
        </p:spPr>
      </p:pic>
      <p:pic>
        <p:nvPicPr>
          <p:cNvPr id="2097225" name="图片 12"/>
          <p:cNvPicPr>
            <a:picLocks noChangeAspect="1"/>
          </p:cNvPicPr>
          <p:nvPr/>
        </p:nvPicPr>
        <p:blipFill rotWithShape="1">
          <a:blip r:embed="rId5"/>
          <a:srcRect l="14471" t="12263"/>
          <a:stretch>
            <a:fillRect/>
          </a:stretch>
        </p:blipFill>
        <p:spPr>
          <a:xfrm>
            <a:off x="9912423" y="3826020"/>
            <a:ext cx="3268819" cy="3262288"/>
          </a:xfrm>
          <a:prstGeom prst="rect">
            <a:avLst/>
          </a:prstGeom>
        </p:spPr>
      </p:pic>
      <p:pic>
        <p:nvPicPr>
          <p:cNvPr id="2097226" name="图片 13"/>
          <p:cNvPicPr>
            <a:picLocks noChangeAspect="1"/>
          </p:cNvPicPr>
          <p:nvPr/>
        </p:nvPicPr>
        <p:blipFill>
          <a:blip r:embed="rId6"/>
          <a:stretch>
            <a:fillRect/>
          </a:stretch>
        </p:blipFill>
        <p:spPr>
          <a:xfrm>
            <a:off x="9509789" y="-594480"/>
            <a:ext cx="3834067" cy="3401287"/>
          </a:xfrm>
          <a:prstGeom prst="rect">
            <a:avLst/>
          </a:prstGeom>
        </p:spPr>
      </p:pic>
      <p:pic>
        <p:nvPicPr>
          <p:cNvPr id="2097227" name="图片 14"/>
          <p:cNvPicPr>
            <a:picLocks noChangeAspect="1"/>
          </p:cNvPicPr>
          <p:nvPr/>
        </p:nvPicPr>
        <p:blipFill>
          <a:blip r:embed="rId7"/>
          <a:stretch>
            <a:fillRect/>
          </a:stretch>
        </p:blipFill>
        <p:spPr>
          <a:xfrm>
            <a:off x="-603429" y="4123299"/>
            <a:ext cx="3504910" cy="3389096"/>
          </a:xfrm>
          <a:prstGeom prst="rect">
            <a:avLst/>
          </a:prstGeom>
        </p:spPr>
      </p:pic>
      <p:pic>
        <p:nvPicPr>
          <p:cNvPr id="2097228" name="图片 15"/>
          <p:cNvPicPr>
            <a:picLocks noChangeAspect="1"/>
          </p:cNvPicPr>
          <p:nvPr/>
        </p:nvPicPr>
        <p:blipFill>
          <a:blip r:embed="rId8"/>
          <a:stretch>
            <a:fillRect/>
          </a:stretch>
        </p:blipFill>
        <p:spPr>
          <a:xfrm>
            <a:off x="-755956" y="-466668"/>
            <a:ext cx="3322045" cy="2797833"/>
          </a:xfrm>
          <a:prstGeom prst="rect">
            <a:avLst/>
          </a:prstGeom>
        </p:spPr>
      </p:pic>
      <p:pic>
        <p:nvPicPr>
          <p:cNvPr id="2097229" name="图片 4"/>
          <p:cNvPicPr>
            <a:picLocks noChangeAspect="1" noChangeArrowheads="1"/>
          </p:cNvPicPr>
          <p:nvPr/>
        </p:nvPicPr>
        <p:blipFill>
          <a:blip r:embed="rId9" cstate="print"/>
          <a:srcRect l="43179" b="73666"/>
          <a:stretch>
            <a:fillRect/>
          </a:stretch>
        </p:blipFill>
        <p:spPr bwMode="auto">
          <a:xfrm>
            <a:off x="4332059" y="4410245"/>
            <a:ext cx="4292069" cy="2815203"/>
          </a:xfrm>
          <a:prstGeom prst="rect">
            <a:avLst/>
          </a:prstGeom>
          <a:noFill/>
          <a:ln>
            <a:noFill/>
          </a:ln>
        </p:spPr>
      </p:pic>
      <p:sp>
        <p:nvSpPr>
          <p:cNvPr id="1048668" name="标题 1"/>
          <p:cNvSpPr>
            <a:spLocks noGrp="1"/>
          </p:cNvSpPr>
          <p:nvPr>
            <p:ph type="title" idx="4294967295"/>
          </p:nvPr>
        </p:nvSpPr>
        <p:spPr>
          <a:xfrm>
            <a:off x="1487488" y="2586676"/>
            <a:ext cx="9826279" cy="822325"/>
          </a:xfrm>
        </p:spPr>
        <p:txBody>
          <a:bodyPr/>
          <a:lstStyle/>
          <a:p>
            <a:pPr>
              <a:spcBef>
                <a:spcPct val="20000"/>
              </a:spcBef>
            </a:pPr>
            <a:r>
              <a:rPr lang="zh-CN" altLang="en-US" sz="6000" dirty="0">
                <a:solidFill>
                  <a:schemeClr val="tx1">
                    <a:lumMod val="75000"/>
                    <a:lumOff val="25000"/>
                  </a:schemeClr>
                </a:solidFill>
                <a:latin typeface="方正清刻本悦宋简体" panose="02000000000000000000" pitchFamily="2" charset="-122"/>
                <a:ea typeface="方正清刻本悦宋简体" panose="02000000000000000000" pitchFamily="2" charset="-122"/>
                <a:cs typeface="+mn-ea"/>
                <a:sym typeface="+mn-lt"/>
              </a:rPr>
              <a:t>分离焦虑的主要症状和应对</a:t>
            </a:r>
          </a:p>
        </p:txBody>
      </p:sp>
      <p:sp>
        <p:nvSpPr>
          <p:cNvPr id="1048669" name="标题 1"/>
          <p:cNvSpPr txBox="1"/>
          <p:nvPr/>
        </p:nvSpPr>
        <p:spPr bwMode="auto">
          <a:xfrm>
            <a:off x="3647728" y="1638844"/>
            <a:ext cx="5218113" cy="822325"/>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汉仪小麦体简" pitchFamily="18"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buFontTx/>
            </a:pPr>
            <a:r>
              <a:rPr lang="zh-CN" altLang="en-US" kern="0" dirty="0">
                <a:solidFill>
                  <a:srgbClr val="FF6600"/>
                </a:solidFill>
                <a:latin typeface="方正清刻本悦宋简体" panose="02000000000000000000" pitchFamily="2" charset="-122"/>
                <a:ea typeface="方正清刻本悦宋简体" panose="02000000000000000000" pitchFamily="2" charset="-122"/>
                <a:cs typeface="+mn-ea"/>
                <a:sym typeface="+mn-lt"/>
              </a:rPr>
              <a:t>第三部分</a:t>
            </a:r>
          </a:p>
        </p:txBody>
      </p:sp>
      <p:pic>
        <p:nvPicPr>
          <p:cNvPr id="2097230" name="图片 9"/>
          <p:cNvPicPr>
            <a:picLocks noChangeAspect="1"/>
          </p:cNvPicPr>
          <p:nvPr/>
        </p:nvPicPr>
        <p:blipFill>
          <a:blip r:embed="rId10" cstate="print"/>
          <a:stretch>
            <a:fillRect/>
          </a:stretch>
        </p:blipFill>
        <p:spPr>
          <a:xfrm>
            <a:off x="1919536" y="1519344"/>
            <a:ext cx="2449321" cy="1460393"/>
          </a:xfrm>
          <a:prstGeom prst="rect">
            <a:avLst/>
          </a:prstGeom>
        </p:spPr>
      </p:pic>
      <p:pic>
        <p:nvPicPr>
          <p:cNvPr id="2097231" name="图片 10"/>
          <p:cNvPicPr>
            <a:picLocks noChangeAspect="1"/>
          </p:cNvPicPr>
          <p:nvPr/>
        </p:nvPicPr>
        <p:blipFill>
          <a:blip r:embed="rId11" cstate="print"/>
          <a:stretch>
            <a:fillRect/>
          </a:stretch>
        </p:blipFill>
        <p:spPr>
          <a:xfrm>
            <a:off x="7731171" y="3135907"/>
            <a:ext cx="1947769" cy="1571309"/>
          </a:xfrm>
          <a:prstGeom prst="rect">
            <a:avLst/>
          </a:prstGeom>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48669"/>
                                        </p:tgtEl>
                                        <p:attrNameLst>
                                          <p:attrName>style.visibility</p:attrName>
                                        </p:attrNameLst>
                                      </p:cBhvr>
                                      <p:to>
                                        <p:strVal val="visible"/>
                                      </p:to>
                                    </p:set>
                                    <p:anim calcmode="lin" valueType="num">
                                      <p:cBhvr>
                                        <p:cTn id="7" dur="500" fill="hold"/>
                                        <p:tgtEl>
                                          <p:spTgt spid="1048669"/>
                                        </p:tgtEl>
                                        <p:attrNameLst>
                                          <p:attrName>ppt_w</p:attrName>
                                        </p:attrNameLst>
                                      </p:cBhvr>
                                      <p:tavLst>
                                        <p:tav tm="0">
                                          <p:val>
                                            <p:fltVal val="0"/>
                                          </p:val>
                                        </p:tav>
                                        <p:tav tm="100000">
                                          <p:val>
                                            <p:strVal val="#ppt_w"/>
                                          </p:val>
                                        </p:tav>
                                      </p:tavLst>
                                    </p:anim>
                                    <p:anim calcmode="lin" valueType="num">
                                      <p:cBhvr>
                                        <p:cTn id="8" dur="500" fill="hold"/>
                                        <p:tgtEl>
                                          <p:spTgt spid="1048669"/>
                                        </p:tgtEl>
                                        <p:attrNameLst>
                                          <p:attrName>ppt_h</p:attrName>
                                        </p:attrNameLst>
                                      </p:cBhvr>
                                      <p:tavLst>
                                        <p:tav tm="0">
                                          <p:val>
                                            <p:fltVal val="0"/>
                                          </p:val>
                                        </p:tav>
                                        <p:tav tm="100000">
                                          <p:val>
                                            <p:strVal val="#ppt_h"/>
                                          </p:val>
                                        </p:tav>
                                      </p:tavLst>
                                    </p:anim>
                                    <p:animEffect transition="in" filter="fade">
                                      <p:cBhvr>
                                        <p:cTn id="9" dur="500"/>
                                        <p:tgtEl>
                                          <p:spTgt spid="104866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48668"/>
                                        </p:tgtEl>
                                        <p:attrNameLst>
                                          <p:attrName>style.visibility</p:attrName>
                                        </p:attrNameLst>
                                      </p:cBhvr>
                                      <p:to>
                                        <p:strVal val="visible"/>
                                      </p:to>
                                    </p:set>
                                    <p:anim calcmode="lin" valueType="num">
                                      <p:cBhvr>
                                        <p:cTn id="13" dur="500" fill="hold"/>
                                        <p:tgtEl>
                                          <p:spTgt spid="1048668"/>
                                        </p:tgtEl>
                                        <p:attrNameLst>
                                          <p:attrName>ppt_w</p:attrName>
                                        </p:attrNameLst>
                                      </p:cBhvr>
                                      <p:tavLst>
                                        <p:tav tm="0">
                                          <p:val>
                                            <p:fltVal val="0"/>
                                          </p:val>
                                        </p:tav>
                                        <p:tav tm="100000">
                                          <p:val>
                                            <p:strVal val="#ppt_w"/>
                                          </p:val>
                                        </p:tav>
                                      </p:tavLst>
                                    </p:anim>
                                    <p:anim calcmode="lin" valueType="num">
                                      <p:cBhvr>
                                        <p:cTn id="14" dur="500" fill="hold"/>
                                        <p:tgtEl>
                                          <p:spTgt spid="1048668"/>
                                        </p:tgtEl>
                                        <p:attrNameLst>
                                          <p:attrName>ppt_h</p:attrName>
                                        </p:attrNameLst>
                                      </p:cBhvr>
                                      <p:tavLst>
                                        <p:tav tm="0">
                                          <p:val>
                                            <p:fltVal val="0"/>
                                          </p:val>
                                        </p:tav>
                                        <p:tav tm="100000">
                                          <p:val>
                                            <p:strVal val="#ppt_h"/>
                                          </p:val>
                                        </p:tav>
                                      </p:tavLst>
                                    </p:anim>
                                    <p:animEffect transition="in" filter="fade">
                                      <p:cBhvr>
                                        <p:cTn id="15" dur="500"/>
                                        <p:tgtEl>
                                          <p:spTgt spid="1048668"/>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097229"/>
                                        </p:tgtEl>
                                        <p:attrNameLst>
                                          <p:attrName>style.visibility</p:attrName>
                                        </p:attrNameLst>
                                      </p:cBhvr>
                                      <p:to>
                                        <p:strVal val="visible"/>
                                      </p:to>
                                    </p:set>
                                    <p:animEffect transition="in" filter="fade">
                                      <p:cBhvr>
                                        <p:cTn id="19" dur="1000"/>
                                        <p:tgtEl>
                                          <p:spTgt spid="2097229"/>
                                        </p:tgtEl>
                                      </p:cBhvr>
                                    </p:animEffect>
                                    <p:anim calcmode="lin" valueType="num">
                                      <p:cBhvr>
                                        <p:cTn id="20" dur="1000" fill="hold"/>
                                        <p:tgtEl>
                                          <p:spTgt spid="2097229"/>
                                        </p:tgtEl>
                                        <p:attrNameLst>
                                          <p:attrName>ppt_x</p:attrName>
                                        </p:attrNameLst>
                                      </p:cBhvr>
                                      <p:tavLst>
                                        <p:tav tm="0">
                                          <p:val>
                                            <p:strVal val="#ppt_x"/>
                                          </p:val>
                                        </p:tav>
                                        <p:tav tm="100000">
                                          <p:val>
                                            <p:strVal val="#ppt_x"/>
                                          </p:val>
                                        </p:tav>
                                      </p:tavLst>
                                    </p:anim>
                                    <p:anim calcmode="lin" valueType="num">
                                      <p:cBhvr>
                                        <p:cTn id="21" dur="1000" fill="hold"/>
                                        <p:tgtEl>
                                          <p:spTgt spid="2097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8" grpId="0"/>
      <p:bldP spid="104866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6" name="组合 6"/>
          <p:cNvGrpSpPr/>
          <p:nvPr/>
        </p:nvGrpSpPr>
        <p:grpSpPr>
          <a:xfrm>
            <a:off x="-10278" y="-5938"/>
            <a:ext cx="12202277" cy="6863938"/>
            <a:chOff x="-10278" y="-5938"/>
            <a:chExt cx="12202277" cy="6863938"/>
          </a:xfrm>
        </p:grpSpPr>
        <p:pic>
          <p:nvPicPr>
            <p:cNvPr id="2097232" name="图片 7"/>
            <p:cNvPicPr>
              <a:picLocks noChangeAspect="1"/>
            </p:cNvPicPr>
            <p:nvPr/>
          </p:nvPicPr>
          <p:blipFill>
            <a:blip r:embed="rId6"/>
            <a:stretch>
              <a:fillRect/>
            </a:stretch>
          </p:blipFill>
          <p:spPr>
            <a:xfrm>
              <a:off x="-10278" y="-5938"/>
              <a:ext cx="12202277" cy="6863938"/>
            </a:xfrm>
            <a:prstGeom prst="rect">
              <a:avLst/>
            </a:prstGeom>
          </p:spPr>
        </p:pic>
        <p:sp>
          <p:nvSpPr>
            <p:cNvPr id="1048673" name="矩形 8"/>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674" name="矩形 1"/>
          <p:cNvSpPr/>
          <p:nvPr/>
        </p:nvSpPr>
        <p:spPr>
          <a:xfrm>
            <a:off x="3575720" y="692696"/>
            <a:ext cx="5264150" cy="646112"/>
          </a:xfrm>
          <a:prstGeom prst="rect">
            <a:avLst/>
          </a:prstGeom>
          <a:noFill/>
          <a:ln>
            <a:noFill/>
          </a:ln>
        </p:spPr>
        <p:txBody>
          <a:bodyPr anchor="ctr"/>
          <a:lstStyle/>
          <a:p>
            <a:pPr>
              <a:buFontTx/>
              <a:buNone/>
            </a:pPr>
            <a:r>
              <a:rPr lang="zh-CN" altLang="en-US" sz="4000" dirty="0">
                <a:solidFill>
                  <a:srgbClr val="EE5937"/>
                </a:solidFill>
                <a:latin typeface="方正清刻本悦宋简体" panose="02000000000000000000" pitchFamily="2" charset="-122"/>
                <a:ea typeface="方正清刻本悦宋简体" panose="02000000000000000000" pitchFamily="2" charset="-122"/>
                <a:cs typeface="+mn-ea"/>
                <a:sym typeface="+mn-ea"/>
              </a:rPr>
              <a:t>出现“分离焦虑”情绪</a:t>
            </a:r>
          </a:p>
        </p:txBody>
      </p:sp>
      <p:pic>
        <p:nvPicPr>
          <p:cNvPr id="2097233" name="PA_图片 6"/>
          <p:cNvPicPr>
            <a:picLocks noChangeAspect="1"/>
          </p:cNvPicPr>
          <p:nvPr>
            <p:custDataLst>
              <p:tags r:id="rId2"/>
            </p:custDataLst>
          </p:nvPr>
        </p:nvPicPr>
        <p:blipFill>
          <a:blip r:embed="rId7"/>
          <a:stretch>
            <a:fillRect/>
          </a:stretch>
        </p:blipFill>
        <p:spPr>
          <a:xfrm>
            <a:off x="388424" y="1338808"/>
            <a:ext cx="8410575" cy="4773613"/>
          </a:xfrm>
          <a:prstGeom prst="rect">
            <a:avLst/>
          </a:prstGeom>
        </p:spPr>
      </p:pic>
      <p:pic>
        <p:nvPicPr>
          <p:cNvPr id="2097234" name="PA_图片 14" descr="图片包含 风筝, 雨伞, 配件, 放飞  已生成极高可信度的说明"/>
          <p:cNvPicPr>
            <a:picLocks noChangeAspect="1"/>
          </p:cNvPicPr>
          <p:nvPr>
            <p:custDataLst>
              <p:tags r:id="rId3"/>
            </p:custDataLst>
          </p:nvPr>
        </p:nvPicPr>
        <p:blipFill>
          <a:blip r:embed="rId8" cstate="print"/>
          <a:stretch>
            <a:fillRect/>
          </a:stretch>
        </p:blipFill>
        <p:spPr>
          <a:xfrm>
            <a:off x="7816928" y="642929"/>
            <a:ext cx="3865071" cy="3865071"/>
          </a:xfrm>
          <a:prstGeom prst="rect">
            <a:avLst/>
          </a:prstGeom>
        </p:spPr>
      </p:pic>
      <p:pic>
        <p:nvPicPr>
          <p:cNvPr id="2097235" name="图片 5"/>
          <p:cNvPicPr>
            <a:picLocks noChangeAspect="1"/>
          </p:cNvPicPr>
          <p:nvPr/>
        </p:nvPicPr>
        <p:blipFill>
          <a:blip r:embed="rId9"/>
          <a:stretch>
            <a:fillRect/>
          </a:stretch>
        </p:blipFill>
        <p:spPr>
          <a:xfrm>
            <a:off x="7897387" y="3318579"/>
            <a:ext cx="3164898" cy="2210886"/>
          </a:xfrm>
          <a:prstGeom prst="rect">
            <a:avLst/>
          </a:prstGeom>
        </p:spPr>
      </p:pic>
      <p:sp>
        <p:nvSpPr>
          <p:cNvPr id="1048675" name="Rectangle 3"/>
          <p:cNvSpPr>
            <a:spLocks noGrp="1" noChangeArrowheads="1"/>
          </p:cNvSpPr>
          <p:nvPr>
            <p:ph idx="4294967295"/>
          </p:nvPr>
        </p:nvSpPr>
        <p:spPr>
          <a:xfrm>
            <a:off x="-108150" y="3068138"/>
            <a:ext cx="9361040" cy="2879725"/>
          </a:xfrm>
        </p:spPr>
        <p:txBody>
          <a:bodyPr/>
          <a:lstStyle/>
          <a:p>
            <a:pPr marL="0" indent="0" algn="ctr" eaLnBrk="1" hangingPunct="1">
              <a:lnSpc>
                <a:spcPct val="90000"/>
              </a:lnSpc>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回家容易说肚子饿、晚上做恶梦惊醒</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0" indent="0" algn="ctr" eaLnBrk="1" hangingPunct="1">
              <a:lnSpc>
                <a:spcPct val="90000"/>
              </a:lnSpc>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起床后大哭“不上幼儿园”</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0" indent="0" algn="ctr" eaLnBrk="1" hangingPunct="1">
              <a:lnSpc>
                <a:spcPct val="90000"/>
              </a:lnSpc>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容易生病，发烧、感冒，容易交叉感染。</a:t>
            </a:r>
          </a:p>
          <a:p>
            <a:pPr marL="0" indent="0" algn="ctr" eaLnBrk="1" hangingPunct="1">
              <a:lnSpc>
                <a:spcPct val="90000"/>
              </a:lnSpc>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容易发生抓、咬、撩打、争抢玩具等。</a:t>
            </a: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48674"/>
                                        </p:tgtEl>
                                        <p:attrNameLst>
                                          <p:attrName>style.visibility</p:attrName>
                                        </p:attrNameLst>
                                      </p:cBhvr>
                                      <p:to>
                                        <p:strVal val="visible"/>
                                      </p:to>
                                    </p:set>
                                    <p:animEffect transition="in" filter="fade">
                                      <p:cBhvr>
                                        <p:cTn id="7" dur="1000"/>
                                        <p:tgtEl>
                                          <p:spTgt spid="1048674"/>
                                        </p:tgtEl>
                                      </p:cBhvr>
                                    </p:animEffect>
                                    <p:anim calcmode="lin" valueType="num">
                                      <p:cBhvr>
                                        <p:cTn id="8" dur="1000" fill="hold"/>
                                        <p:tgtEl>
                                          <p:spTgt spid="1048674"/>
                                        </p:tgtEl>
                                        <p:attrNameLst>
                                          <p:attrName>ppt_x</p:attrName>
                                        </p:attrNameLst>
                                      </p:cBhvr>
                                      <p:tavLst>
                                        <p:tav tm="0">
                                          <p:val>
                                            <p:strVal val="#ppt_x"/>
                                          </p:val>
                                        </p:tav>
                                        <p:tav tm="100000">
                                          <p:val>
                                            <p:strVal val="#ppt_x"/>
                                          </p:val>
                                        </p:tav>
                                      </p:tavLst>
                                    </p:anim>
                                    <p:anim calcmode="lin" valueType="num">
                                      <p:cBhvr>
                                        <p:cTn id="9" dur="1000" fill="hold"/>
                                        <p:tgtEl>
                                          <p:spTgt spid="10486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48675">
                                            <p:txEl>
                                              <p:pRg st="0" end="0"/>
                                            </p:txEl>
                                          </p:spTgt>
                                        </p:tgtEl>
                                        <p:attrNameLst>
                                          <p:attrName>style.visibility</p:attrName>
                                        </p:attrNameLst>
                                      </p:cBhvr>
                                      <p:to>
                                        <p:strVal val="visible"/>
                                      </p:to>
                                    </p:set>
                                    <p:anim calcmode="lin" valueType="num">
                                      <p:cBhvr>
                                        <p:cTn id="13" dur="1000" fill="hold"/>
                                        <p:tgtEl>
                                          <p:spTgt spid="104867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048675">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1048675">
                                            <p:txEl>
                                              <p:pRg st="0" end="0"/>
                                            </p:txEl>
                                          </p:spTgt>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48675">
                                            <p:txEl>
                                              <p:pRg st="1" end="1"/>
                                            </p:txEl>
                                          </p:spTgt>
                                        </p:tgtEl>
                                        <p:attrNameLst>
                                          <p:attrName>style.visibility</p:attrName>
                                        </p:attrNameLst>
                                      </p:cBhvr>
                                      <p:to>
                                        <p:strVal val="visible"/>
                                      </p:to>
                                    </p:set>
                                    <p:anim calcmode="lin" valueType="num">
                                      <p:cBhvr>
                                        <p:cTn id="19" dur="1000" fill="hold"/>
                                        <p:tgtEl>
                                          <p:spTgt spid="1048675">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1048675">
                                            <p:txEl>
                                              <p:pRg st="1" end="1"/>
                                            </p:txEl>
                                          </p:spTgt>
                                        </p:tgtEl>
                                        <p:attrNameLst>
                                          <p:attrName>ppt_h</p:attrName>
                                        </p:attrNameLst>
                                      </p:cBhvr>
                                      <p:tavLst>
                                        <p:tav tm="0">
                                          <p:val>
                                            <p:fltVal val="0"/>
                                          </p:val>
                                        </p:tav>
                                        <p:tav tm="100000">
                                          <p:val>
                                            <p:strVal val="#ppt_h"/>
                                          </p:val>
                                        </p:tav>
                                      </p:tavLst>
                                    </p:anim>
                                    <p:animEffect transition="in" filter="fade">
                                      <p:cBhvr>
                                        <p:cTn id="21" dur="1000"/>
                                        <p:tgtEl>
                                          <p:spTgt spid="1048675">
                                            <p:txEl>
                                              <p:pRg st="1" end="1"/>
                                            </p:txEl>
                                          </p:spTgt>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048675">
                                            <p:txEl>
                                              <p:pRg st="2" end="2"/>
                                            </p:txEl>
                                          </p:spTgt>
                                        </p:tgtEl>
                                        <p:attrNameLst>
                                          <p:attrName>style.visibility</p:attrName>
                                        </p:attrNameLst>
                                      </p:cBhvr>
                                      <p:to>
                                        <p:strVal val="visible"/>
                                      </p:to>
                                    </p:set>
                                    <p:anim calcmode="lin" valueType="num">
                                      <p:cBhvr>
                                        <p:cTn id="25" dur="1000" fill="hold"/>
                                        <p:tgtEl>
                                          <p:spTgt spid="1048675">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1048675">
                                            <p:txEl>
                                              <p:pRg st="2" end="2"/>
                                            </p:txEl>
                                          </p:spTgt>
                                        </p:tgtEl>
                                        <p:attrNameLst>
                                          <p:attrName>ppt_h</p:attrName>
                                        </p:attrNameLst>
                                      </p:cBhvr>
                                      <p:tavLst>
                                        <p:tav tm="0">
                                          <p:val>
                                            <p:fltVal val="0"/>
                                          </p:val>
                                        </p:tav>
                                        <p:tav tm="100000">
                                          <p:val>
                                            <p:strVal val="#ppt_h"/>
                                          </p:val>
                                        </p:tav>
                                      </p:tavLst>
                                    </p:anim>
                                    <p:animEffect transition="in" filter="fade">
                                      <p:cBhvr>
                                        <p:cTn id="27" dur="1000"/>
                                        <p:tgtEl>
                                          <p:spTgt spid="1048675">
                                            <p:txEl>
                                              <p:pRg st="2" end="2"/>
                                            </p:txEl>
                                          </p:spTgt>
                                        </p:tgtEl>
                                      </p:cBhvr>
                                    </p:animEffect>
                                  </p:childTnLst>
                                </p:cTn>
                              </p:par>
                            </p:childTnLst>
                          </p:cTn>
                        </p:par>
                        <p:par>
                          <p:cTn id="28" fill="hold" nodeType="withGroup">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1048675">
                                            <p:txEl>
                                              <p:pRg st="3" end="3"/>
                                            </p:txEl>
                                          </p:spTgt>
                                        </p:tgtEl>
                                        <p:attrNameLst>
                                          <p:attrName>style.visibility</p:attrName>
                                        </p:attrNameLst>
                                      </p:cBhvr>
                                      <p:to>
                                        <p:strVal val="visible"/>
                                      </p:to>
                                    </p:set>
                                    <p:anim calcmode="lin" valueType="num">
                                      <p:cBhvr>
                                        <p:cTn id="31" dur="1000" fill="hold"/>
                                        <p:tgtEl>
                                          <p:spTgt spid="104867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048675">
                                            <p:txEl>
                                              <p:pRg st="3" end="3"/>
                                            </p:txEl>
                                          </p:spTgt>
                                        </p:tgtEl>
                                        <p:attrNameLst>
                                          <p:attrName>ppt_h</p:attrName>
                                        </p:attrNameLst>
                                      </p:cBhvr>
                                      <p:tavLst>
                                        <p:tav tm="0">
                                          <p:val>
                                            <p:fltVal val="0"/>
                                          </p:val>
                                        </p:tav>
                                        <p:tav tm="100000">
                                          <p:val>
                                            <p:strVal val="#ppt_h"/>
                                          </p:val>
                                        </p:tav>
                                      </p:tavLst>
                                    </p:anim>
                                    <p:animEffect transition="in" filter="fade">
                                      <p:cBhvr>
                                        <p:cTn id="33" dur="1000"/>
                                        <p:tgtEl>
                                          <p:spTgt spid="1048675">
                                            <p:txEl>
                                              <p:pRg st="3" end="3"/>
                                            </p:txEl>
                                          </p:spTgt>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2097234"/>
                                        </p:tgtEl>
                                        <p:attrNameLst>
                                          <p:attrName>style.visibility</p:attrName>
                                        </p:attrNameLst>
                                      </p:cBhvr>
                                      <p:to>
                                        <p:strVal val="visible"/>
                                      </p:to>
                                    </p:set>
                                    <p:animEffect transition="in" filter="fade">
                                      <p:cBhvr>
                                        <p:cTn id="37" dur="500"/>
                                        <p:tgtEl>
                                          <p:spTgt spid="2097234"/>
                                        </p:tgtEl>
                                      </p:cBhvr>
                                    </p:animEffect>
                                  </p:childTnLst>
                                </p:cTn>
                              </p:par>
                            </p:childTnLst>
                          </p:cTn>
                        </p:par>
                        <p:par>
                          <p:cTn id="38" fill="hold">
                            <p:stCondLst>
                              <p:cond delay="5500"/>
                            </p:stCondLst>
                            <p:childTnLst>
                              <p:par>
                                <p:cTn id="39" presetID="37" presetClass="path" presetSubtype="0" accel="50000" decel="50000" fill="hold" nodeType="afterEffect">
                                  <p:stCondLst>
                                    <p:cond delay="0"/>
                                  </p:stCondLst>
                                  <p:childTnLst>
                                    <p:animMotion origin="layout" path="M 0.01211 -0.50649 L 0.21928 -0.09051 C 0.26224 0.00324 0.32709 0.05393 0.39506 0.05393 C 0.4724 0.05393 0.53438 0.00324 0.57735 -0.09051 L 0.78477 -0.50649 " pathEditMode="relative" rAng="0" ptsTypes="AAAAA">
                                      <p:cBhvr>
                                        <p:cTn id="40" dur="2000" fill="hold"/>
                                        <p:tgtEl>
                                          <p:spTgt spid="2097234"/>
                                        </p:tgtEl>
                                        <p:attrNameLst>
                                          <p:attrName>ppt_x</p:attrName>
                                          <p:attrName>ppt_y</p:attrName>
                                        </p:attrNameLst>
                                      </p:cBhvr>
                                      <p:rCtr x="38633" y="28009"/>
                                    </p:animMotion>
                                  </p:childTnLst>
                                </p:cTn>
                              </p:par>
                            </p:childTnLst>
                          </p:cTn>
                        </p:par>
                        <p:par>
                          <p:cTn id="41" fill="hold">
                            <p:stCondLst>
                              <p:cond delay="7500"/>
                            </p:stCondLst>
                            <p:childTnLst>
                              <p:par>
                                <p:cTn id="42" presetID="42" presetClass="entr" presetSubtype="0" fill="hold" nodeType="afterEffect">
                                  <p:stCondLst>
                                    <p:cond delay="0"/>
                                  </p:stCondLst>
                                  <p:childTnLst>
                                    <p:set>
                                      <p:cBhvr>
                                        <p:cTn id="43" dur="1" fill="hold">
                                          <p:stCondLst>
                                            <p:cond delay="0"/>
                                          </p:stCondLst>
                                        </p:cTn>
                                        <p:tgtEl>
                                          <p:spTgt spid="2097233"/>
                                        </p:tgtEl>
                                        <p:attrNameLst>
                                          <p:attrName>style.visibility</p:attrName>
                                        </p:attrNameLst>
                                      </p:cBhvr>
                                      <p:to>
                                        <p:strVal val="visible"/>
                                      </p:to>
                                    </p:set>
                                    <p:animEffect transition="in" filter="fade">
                                      <p:cBhvr>
                                        <p:cTn id="44" dur="1000"/>
                                        <p:tgtEl>
                                          <p:spTgt spid="2097233"/>
                                        </p:tgtEl>
                                      </p:cBhvr>
                                    </p:animEffect>
                                    <p:anim calcmode="lin" valueType="num">
                                      <p:cBhvr>
                                        <p:cTn id="45" dur="1000" fill="hold"/>
                                        <p:tgtEl>
                                          <p:spTgt spid="2097233"/>
                                        </p:tgtEl>
                                        <p:attrNameLst>
                                          <p:attrName>ppt_x</p:attrName>
                                        </p:attrNameLst>
                                      </p:cBhvr>
                                      <p:tavLst>
                                        <p:tav tm="0">
                                          <p:val>
                                            <p:strVal val="#ppt_x"/>
                                          </p:val>
                                        </p:tav>
                                        <p:tav tm="100000">
                                          <p:val>
                                            <p:strVal val="#ppt_x"/>
                                          </p:val>
                                        </p:tav>
                                      </p:tavLst>
                                    </p:anim>
                                    <p:anim calcmode="lin" valueType="num">
                                      <p:cBhvr>
                                        <p:cTn id="46" dur="1000" fill="hold"/>
                                        <p:tgtEl>
                                          <p:spTgt spid="20972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74" grpId="0"/>
      <p:bldP spid="1048675"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0" name="组合 3"/>
          <p:cNvGrpSpPr/>
          <p:nvPr/>
        </p:nvGrpSpPr>
        <p:grpSpPr>
          <a:xfrm>
            <a:off x="-10278" y="-5938"/>
            <a:ext cx="12202277" cy="6863938"/>
            <a:chOff x="-10278" y="-5938"/>
            <a:chExt cx="12202277" cy="6863938"/>
          </a:xfrm>
        </p:grpSpPr>
        <p:pic>
          <p:nvPicPr>
            <p:cNvPr id="2097236" name="图片 4"/>
            <p:cNvPicPr>
              <a:picLocks noChangeAspect="1"/>
            </p:cNvPicPr>
            <p:nvPr/>
          </p:nvPicPr>
          <p:blipFill>
            <a:blip r:embed="rId4"/>
            <a:stretch>
              <a:fillRect/>
            </a:stretch>
          </p:blipFill>
          <p:spPr>
            <a:xfrm>
              <a:off x="-10278" y="-5938"/>
              <a:ext cx="12202277" cy="6863938"/>
            </a:xfrm>
            <a:prstGeom prst="rect">
              <a:avLst/>
            </a:prstGeom>
          </p:spPr>
        </p:pic>
        <p:sp>
          <p:nvSpPr>
            <p:cNvPr id="1048679" name="矩形 5"/>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680" name="Rectangle 2"/>
          <p:cNvSpPr>
            <a:spLocks noGrp="1" noChangeArrowheads="1"/>
          </p:cNvSpPr>
          <p:nvPr>
            <p:ph type="title" idx="4294967295"/>
          </p:nvPr>
        </p:nvSpPr>
        <p:spPr>
          <a:xfrm>
            <a:off x="4943872" y="764704"/>
            <a:ext cx="3816350" cy="431800"/>
          </a:xfrm>
        </p:spPr>
        <p:txBody>
          <a:bodyPr>
            <a:noAutofit/>
          </a:bodyPr>
          <a:lstStyle/>
          <a:p>
            <a:pPr algn="l" eaLnBrk="1" hangingPunct="1"/>
            <a:r>
              <a:rPr lang="zh-CN" altLang="en-US" sz="4000" kern="1200" dirty="0">
                <a:solidFill>
                  <a:schemeClr val="accent2"/>
                </a:solidFill>
                <a:latin typeface="方正清刻本悦宋简体" panose="02000000000000000000" pitchFamily="2" charset="-122"/>
                <a:ea typeface="方正清刻本悦宋简体" panose="02000000000000000000" pitchFamily="2" charset="-122"/>
                <a:cs typeface="+mn-ea"/>
                <a:sym typeface="+mn-lt"/>
              </a:rPr>
              <a:t>分离焦虑</a:t>
            </a:r>
          </a:p>
        </p:txBody>
      </p:sp>
      <p:sp>
        <p:nvSpPr>
          <p:cNvPr id="1048681" name="Rectangle 3"/>
          <p:cNvSpPr>
            <a:spLocks noGrp="1" noChangeArrowheads="1"/>
          </p:cNvSpPr>
          <p:nvPr>
            <p:ph idx="4294967295"/>
          </p:nvPr>
        </p:nvSpPr>
        <p:spPr>
          <a:xfrm>
            <a:off x="911424" y="1916832"/>
            <a:ext cx="10513168" cy="3352800"/>
          </a:xfrm>
        </p:spPr>
        <p:txBody>
          <a:bodyPr wrap="square">
            <a:spAutoFit/>
          </a:bodyPr>
          <a:lstStyle/>
          <a:p>
            <a:pPr marL="0" indent="0" algn="just" eaLnBrk="1" hangingPunct="1">
              <a:lnSpc>
                <a:spcPts val="4200"/>
              </a:lnSpc>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主要表现为：哭闹、拒绝别人的安慰、发脾气，甚至绝食。目的：抗议、引起注意。</a:t>
            </a:r>
          </a:p>
          <a:p>
            <a:pPr marL="0" indent="0" algn="just" eaLnBrk="1" hangingPunct="1">
              <a:lnSpc>
                <a:spcPts val="4200"/>
              </a:lnSpc>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一定的焦虑有助于孩子的成长，但长时间的焦虑则会影响孩子的健康，这也正是许多家长所担心的。孩子入园的不适应困扰着家长，甚至动摇送孩子入园的信心；然而，家长的担忧、摇摆和焦虑反过来又会强化孩子的焦虑。所以，要有效缓解孩子入园的焦虑，家长首先要调整好自己的心态，放心把孩子交到老师手上，相信老师有办法解决孩子的问题。家长放心，孩子才可能安心。</a:t>
            </a: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1048680"/>
                                        </p:tgtEl>
                                        <p:attrNameLst>
                                          <p:attrName>style.visibility</p:attrName>
                                        </p:attrNameLst>
                                      </p:cBhvr>
                                      <p:to>
                                        <p:strVal val="visible"/>
                                      </p:to>
                                    </p:set>
                                    <p:anim calcmode="lin" valueType="num">
                                      <p:cBhvr>
                                        <p:cTn id="7" dur="1000" fill="hold"/>
                                        <p:tgtEl>
                                          <p:spTgt spid="1048680"/>
                                        </p:tgtEl>
                                        <p:attrNameLst>
                                          <p:attrName>ppt_w</p:attrName>
                                        </p:attrNameLst>
                                      </p:cBhvr>
                                      <p:tavLst>
                                        <p:tav tm="0">
                                          <p:val>
                                            <p:fltVal val="0"/>
                                          </p:val>
                                        </p:tav>
                                        <p:tav tm="100000">
                                          <p:val>
                                            <p:strVal val="#ppt_w"/>
                                          </p:val>
                                        </p:tav>
                                      </p:tavLst>
                                    </p:anim>
                                    <p:anim calcmode="lin" valueType="num">
                                      <p:cBhvr>
                                        <p:cTn id="8" dur="1000" fill="hold"/>
                                        <p:tgtEl>
                                          <p:spTgt spid="1048680"/>
                                        </p:tgtEl>
                                        <p:attrNameLst>
                                          <p:attrName>ppt_h</p:attrName>
                                        </p:attrNameLst>
                                      </p:cBhvr>
                                      <p:tavLst>
                                        <p:tav tm="0">
                                          <p:val>
                                            <p:fltVal val="0"/>
                                          </p:val>
                                        </p:tav>
                                        <p:tav tm="100000">
                                          <p:val>
                                            <p:strVal val="#ppt_h"/>
                                          </p:val>
                                        </p:tav>
                                      </p:tavLst>
                                    </p:anim>
                                    <p:anim calcmode="lin" valueType="num">
                                      <p:cBhvr>
                                        <p:cTn id="9" dur="1000" fill="hold"/>
                                        <p:tgtEl>
                                          <p:spTgt spid="1048680"/>
                                        </p:tgtEl>
                                        <p:attrNameLst>
                                          <p:attrName>style.rotation</p:attrName>
                                        </p:attrNameLst>
                                      </p:cBhvr>
                                      <p:tavLst>
                                        <p:tav tm="0">
                                          <p:val>
                                            <p:fltVal val="90"/>
                                          </p:val>
                                        </p:tav>
                                        <p:tav tm="100000">
                                          <p:val>
                                            <p:fltVal val="0"/>
                                          </p:val>
                                        </p:tav>
                                      </p:tavLst>
                                    </p:anim>
                                    <p:animEffect transition="in" filter="fade">
                                      <p:cBhvr>
                                        <p:cTn id="10" dur="1000"/>
                                        <p:tgtEl>
                                          <p:spTgt spid="1048680"/>
                                        </p:tgtEl>
                                      </p:cBhvr>
                                    </p:animEffect>
                                  </p:childTnLst>
                                </p:cTn>
                              </p:par>
                            </p:childTnLst>
                          </p:cTn>
                        </p:par>
                        <p:par>
                          <p:cTn id="11" fill="hold" nodeType="withGroup">
                            <p:stCondLst>
                              <p:cond delay="1150"/>
                            </p:stCondLst>
                            <p:childTnLst>
                              <p:par>
                                <p:cTn id="12" presetID="3" presetClass="entr" presetSubtype="10" fill="hold" nodeType="afterEffect">
                                  <p:stCondLst>
                                    <p:cond delay="0"/>
                                  </p:stCondLst>
                                  <p:childTnLst>
                                    <p:set>
                                      <p:cBhvr>
                                        <p:cTn id="13" dur="1" fill="hold">
                                          <p:stCondLst>
                                            <p:cond delay="0"/>
                                          </p:stCondLst>
                                        </p:cTn>
                                        <p:tgtEl>
                                          <p:spTgt spid="1048681">
                                            <p:txEl>
                                              <p:pRg st="0" end="0"/>
                                            </p:txEl>
                                          </p:spTgt>
                                        </p:tgtEl>
                                        <p:attrNameLst>
                                          <p:attrName>style.visibility</p:attrName>
                                        </p:attrNameLst>
                                      </p:cBhvr>
                                      <p:to>
                                        <p:strVal val="visible"/>
                                      </p:to>
                                    </p:set>
                                    <p:animEffect transition="in" filter="blinds(horizontal)">
                                      <p:cBhvr>
                                        <p:cTn id="14" dur="500"/>
                                        <p:tgtEl>
                                          <p:spTgt spid="1048681">
                                            <p:txEl>
                                              <p:pRg st="0" end="0"/>
                                            </p:txEl>
                                          </p:spTgt>
                                        </p:tgtEl>
                                      </p:cBhvr>
                                    </p:animEffect>
                                  </p:childTnLst>
                                </p:cTn>
                              </p:par>
                            </p:childTnLst>
                          </p:cTn>
                        </p:par>
                        <p:par>
                          <p:cTn id="15" fill="hold" nodeType="withGroup">
                            <p:stCondLst>
                              <p:cond delay="1650"/>
                            </p:stCondLst>
                            <p:childTnLst>
                              <p:par>
                                <p:cTn id="16" presetID="3" presetClass="entr" presetSubtype="10" fill="hold" nodeType="afterEffect">
                                  <p:stCondLst>
                                    <p:cond delay="0"/>
                                  </p:stCondLst>
                                  <p:childTnLst>
                                    <p:set>
                                      <p:cBhvr>
                                        <p:cTn id="17" dur="1" fill="hold">
                                          <p:stCondLst>
                                            <p:cond delay="0"/>
                                          </p:stCondLst>
                                        </p:cTn>
                                        <p:tgtEl>
                                          <p:spTgt spid="1048681">
                                            <p:txEl>
                                              <p:pRg st="1" end="1"/>
                                            </p:txEl>
                                          </p:spTgt>
                                        </p:tgtEl>
                                        <p:attrNameLst>
                                          <p:attrName>style.visibility</p:attrName>
                                        </p:attrNameLst>
                                      </p:cBhvr>
                                      <p:to>
                                        <p:strVal val="visible"/>
                                      </p:to>
                                    </p:set>
                                    <p:animEffect transition="in" filter="blinds(horizontal)">
                                      <p:cBhvr>
                                        <p:cTn id="18" dur="500"/>
                                        <p:tgtEl>
                                          <p:spTgt spid="10486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4" name="组合 10"/>
          <p:cNvGrpSpPr/>
          <p:nvPr/>
        </p:nvGrpSpPr>
        <p:grpSpPr>
          <a:xfrm>
            <a:off x="-10278" y="-5938"/>
            <a:ext cx="12202277" cy="6863938"/>
            <a:chOff x="-10278" y="-5938"/>
            <a:chExt cx="12202277" cy="6863938"/>
          </a:xfrm>
        </p:grpSpPr>
        <p:pic>
          <p:nvPicPr>
            <p:cNvPr id="2097237" name="图片 11"/>
            <p:cNvPicPr>
              <a:picLocks noChangeAspect="1"/>
            </p:cNvPicPr>
            <p:nvPr/>
          </p:nvPicPr>
          <p:blipFill>
            <a:blip r:embed="rId4"/>
            <a:stretch>
              <a:fillRect/>
            </a:stretch>
          </p:blipFill>
          <p:spPr>
            <a:xfrm>
              <a:off x="-10278" y="-5938"/>
              <a:ext cx="12202277" cy="6863938"/>
            </a:xfrm>
            <a:prstGeom prst="rect">
              <a:avLst/>
            </a:prstGeom>
          </p:spPr>
        </p:pic>
        <p:sp>
          <p:nvSpPr>
            <p:cNvPr id="1048685" name="矩形 12"/>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686" name="Rectangle 3"/>
          <p:cNvSpPr>
            <a:spLocks noGrp="1" noChangeArrowheads="1"/>
          </p:cNvSpPr>
          <p:nvPr>
            <p:ph type="title" idx="4294967295"/>
          </p:nvPr>
        </p:nvSpPr>
        <p:spPr>
          <a:xfrm>
            <a:off x="1471724" y="1081061"/>
            <a:ext cx="5040312" cy="649288"/>
          </a:xfrm>
        </p:spPr>
        <p:txBody>
          <a:bodyPr rtlCol="0">
            <a:noAutofit/>
          </a:bodyPr>
          <a:lstStyle/>
          <a:p>
            <a:pPr algn="l" eaLnBrk="1" hangingPunct="1"/>
            <a:r>
              <a:rPr lang="zh-CN" altLang="en-US" kern="1200" dirty="0">
                <a:solidFill>
                  <a:schemeClr val="accent2"/>
                </a:solidFill>
                <a:latin typeface="方正清刻本悦宋简体" panose="02000000000000000000" pitchFamily="2" charset="-122"/>
                <a:ea typeface="方正清刻本悦宋简体" panose="02000000000000000000" pitchFamily="2" charset="-122"/>
                <a:cs typeface="+mn-ea"/>
                <a:sym typeface="+mn-lt"/>
              </a:rPr>
              <a:t>害怕午睡</a:t>
            </a:r>
          </a:p>
        </p:txBody>
      </p:sp>
      <p:sp>
        <p:nvSpPr>
          <p:cNvPr id="1048687" name="Rectangle 4"/>
          <p:cNvSpPr>
            <a:spLocks noGrp="1" noChangeArrowheads="1"/>
          </p:cNvSpPr>
          <p:nvPr>
            <p:ph idx="4294967295"/>
          </p:nvPr>
        </p:nvSpPr>
        <p:spPr>
          <a:xfrm>
            <a:off x="1471724" y="2060436"/>
            <a:ext cx="9941842" cy="937260"/>
          </a:xfrm>
        </p:spPr>
        <p:txBody>
          <a:bodyPr wrap="square">
            <a:spAutoFit/>
          </a:bodyPr>
          <a:lstStyle/>
          <a:p>
            <a:pPr marL="0" indent="0" eaLnBrk="1" hangingPunct="1">
              <a:lnSpc>
                <a:spcPct val="90000"/>
              </a:lnSpc>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主要表现为：拒绝进寝室，不愿意上床或哭闹。</a:t>
            </a:r>
          </a:p>
          <a:p>
            <a:pPr marL="0" indent="0" eaLnBrk="1" hangingPunct="1">
              <a:lnSpc>
                <a:spcPct val="90000"/>
              </a:lnSpc>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因为这不是他们熟悉的家里睡觉的环境，没有家长的陪同，心里害怕。</a:t>
            </a:r>
          </a:p>
          <a:p>
            <a:pPr marL="0" indent="0" eaLnBrk="1" hangingPunct="1">
              <a:lnSpc>
                <a:spcPct val="90000"/>
              </a:lnSpc>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新生一天三个时间段哭得厉害：早上入园时、中午睡觉时、下午看见家长时。</a:t>
            </a:r>
          </a:p>
        </p:txBody>
      </p:sp>
      <p:grpSp>
        <p:nvGrpSpPr>
          <p:cNvPr id="105" name="组合 19"/>
          <p:cNvGrpSpPr/>
          <p:nvPr/>
        </p:nvGrpSpPr>
        <p:grpSpPr bwMode="auto">
          <a:xfrm>
            <a:off x="1199456" y="3448050"/>
            <a:ext cx="10153128" cy="1938660"/>
            <a:chOff x="952500" y="1434264"/>
            <a:chExt cx="10437058" cy="3211338"/>
          </a:xfrm>
        </p:grpSpPr>
        <p:pic>
          <p:nvPicPr>
            <p:cNvPr id="2097238" name="图片 3"/>
            <p:cNvPicPr>
              <a:picLocks noChangeAspect="1" noChangeArrowheads="1"/>
            </p:cNvPicPr>
            <p:nvPr/>
          </p:nvPicPr>
          <p:blipFill>
            <a:blip r:embed="rId5" cstate="print">
              <a:clrChange>
                <a:clrFrom>
                  <a:srgbClr val="F7F5F8"/>
                </a:clrFrom>
                <a:clrTo>
                  <a:srgbClr val="F7F5F8">
                    <a:alpha val="0"/>
                  </a:srgbClr>
                </a:clrTo>
              </a:clrChange>
            </a:blip>
            <a:srcRect/>
            <a:stretch>
              <a:fillRect/>
            </a:stretch>
          </p:blipFill>
          <p:spPr bwMode="auto">
            <a:xfrm>
              <a:off x="952500" y="1434265"/>
              <a:ext cx="3221341" cy="3211337"/>
            </a:xfrm>
            <a:prstGeom prst="rect">
              <a:avLst/>
            </a:prstGeom>
            <a:noFill/>
            <a:ln>
              <a:noFill/>
            </a:ln>
          </p:spPr>
        </p:pic>
        <p:pic>
          <p:nvPicPr>
            <p:cNvPr id="2097239" name="图片 7"/>
            <p:cNvPicPr>
              <a:picLocks noChangeAspect="1" noChangeArrowheads="1"/>
            </p:cNvPicPr>
            <p:nvPr/>
          </p:nvPicPr>
          <p:blipFill>
            <a:blip r:embed="rId5" cstate="print">
              <a:clrChange>
                <a:clrFrom>
                  <a:srgbClr val="F7F5F8"/>
                </a:clrFrom>
                <a:clrTo>
                  <a:srgbClr val="F7F5F8">
                    <a:alpha val="0"/>
                  </a:srgbClr>
                </a:clrTo>
              </a:clrChange>
            </a:blip>
            <a:srcRect/>
            <a:stretch>
              <a:fillRect/>
            </a:stretch>
          </p:blipFill>
          <p:spPr bwMode="auto">
            <a:xfrm>
              <a:off x="4496702" y="1434265"/>
              <a:ext cx="3221341" cy="3211337"/>
            </a:xfrm>
            <a:prstGeom prst="rect">
              <a:avLst/>
            </a:prstGeom>
            <a:noFill/>
            <a:ln>
              <a:noFill/>
            </a:ln>
          </p:spPr>
        </p:pic>
        <p:pic>
          <p:nvPicPr>
            <p:cNvPr id="2097240" name="图片 9"/>
            <p:cNvPicPr>
              <a:picLocks noChangeAspect="1" noChangeArrowheads="1"/>
            </p:cNvPicPr>
            <p:nvPr/>
          </p:nvPicPr>
          <p:blipFill>
            <a:blip r:embed="rId5" cstate="print">
              <a:clrChange>
                <a:clrFrom>
                  <a:srgbClr val="F7F5F8"/>
                </a:clrFrom>
                <a:clrTo>
                  <a:srgbClr val="F7F5F8">
                    <a:alpha val="0"/>
                  </a:srgbClr>
                </a:clrTo>
              </a:clrChange>
            </a:blip>
            <a:srcRect/>
            <a:stretch>
              <a:fillRect/>
            </a:stretch>
          </p:blipFill>
          <p:spPr bwMode="auto">
            <a:xfrm>
              <a:off x="8168217" y="1434264"/>
              <a:ext cx="3221341" cy="3211337"/>
            </a:xfrm>
            <a:prstGeom prst="rect">
              <a:avLst/>
            </a:prstGeom>
            <a:noFill/>
            <a:ln>
              <a:noFill/>
            </a:ln>
          </p:spPr>
        </p:pic>
        <p:pic>
          <p:nvPicPr>
            <p:cNvPr id="2097241" name="图片 16"/>
            <p:cNvPicPr>
              <a:picLocks noChangeAspect="1"/>
            </p:cNvPicPr>
            <p:nvPr/>
          </p:nvPicPr>
          <p:blipFill rotWithShape="1">
            <a:blip r:embed="rId6"/>
            <a:srcRect r="66603"/>
            <a:stretch>
              <a:fillRect/>
            </a:stretch>
          </p:blipFill>
          <p:spPr>
            <a:xfrm>
              <a:off x="1089567" y="1559580"/>
              <a:ext cx="3029682" cy="2988000"/>
            </a:xfrm>
            <a:prstGeom prst="rect">
              <a:avLst/>
            </a:prstGeom>
            <a:effectLst>
              <a:softEdge rad="12700"/>
            </a:effectLst>
          </p:spPr>
        </p:pic>
        <p:pic>
          <p:nvPicPr>
            <p:cNvPr id="2097242" name="图片 17"/>
            <p:cNvPicPr>
              <a:picLocks noChangeAspect="1"/>
            </p:cNvPicPr>
            <p:nvPr/>
          </p:nvPicPr>
          <p:blipFill rotWithShape="1">
            <a:blip r:embed="rId7"/>
            <a:srcRect l="33604" r="33371"/>
            <a:stretch>
              <a:fillRect/>
            </a:stretch>
          </p:blipFill>
          <p:spPr>
            <a:xfrm>
              <a:off x="4642947" y="1559580"/>
              <a:ext cx="3001573" cy="2988000"/>
            </a:xfrm>
            <a:prstGeom prst="rect">
              <a:avLst/>
            </a:prstGeom>
            <a:effectLst>
              <a:softEdge rad="12700"/>
            </a:effectLst>
          </p:spPr>
        </p:pic>
        <p:pic>
          <p:nvPicPr>
            <p:cNvPr id="2097243" name="图片 18"/>
            <p:cNvPicPr>
              <a:picLocks noChangeAspect="1"/>
            </p:cNvPicPr>
            <p:nvPr/>
          </p:nvPicPr>
          <p:blipFill rotWithShape="1">
            <a:blip r:embed="rId8"/>
            <a:srcRect l="66639"/>
            <a:stretch>
              <a:fillRect/>
            </a:stretch>
          </p:blipFill>
          <p:spPr>
            <a:xfrm>
              <a:off x="8280278" y="1559580"/>
              <a:ext cx="3024513" cy="2988000"/>
            </a:xfrm>
            <a:prstGeom prst="rect">
              <a:avLst/>
            </a:prstGeom>
            <a:effectLst>
              <a:softEdge rad="12700"/>
            </a:effectLst>
          </p:spPr>
        </p:pic>
      </p:gr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048686"/>
                                        </p:tgtEl>
                                        <p:attrNameLst>
                                          <p:attrName>style.visibility</p:attrName>
                                        </p:attrNameLst>
                                      </p:cBhvr>
                                      <p:to>
                                        <p:strVal val="visible"/>
                                      </p:to>
                                    </p:set>
                                    <p:animEffect transition="in" filter="box(in)">
                                      <p:cBhvr>
                                        <p:cTn id="7" dur="500"/>
                                        <p:tgtEl>
                                          <p:spTgt spid="1048686"/>
                                        </p:tgtEl>
                                      </p:cBhvr>
                                    </p:animEffect>
                                  </p:childTnLst>
                                </p:cTn>
                              </p:par>
                            </p:childTnLst>
                          </p:cTn>
                        </p:par>
                        <p:par>
                          <p:cTn id="8" fill="hold" nodeType="with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048687">
                                            <p:txEl>
                                              <p:pRg st="0" end="0"/>
                                            </p:txEl>
                                          </p:spTgt>
                                        </p:tgtEl>
                                        <p:attrNameLst>
                                          <p:attrName>style.visibility</p:attrName>
                                        </p:attrNameLst>
                                      </p:cBhvr>
                                      <p:to>
                                        <p:strVal val="visible"/>
                                      </p:to>
                                    </p:set>
                                    <p:animEffect transition="in" filter="blinds(horizontal)">
                                      <p:cBhvr>
                                        <p:cTn id="11" dur="500"/>
                                        <p:tgtEl>
                                          <p:spTgt spid="1048687">
                                            <p:txEl>
                                              <p:pRg st="0" end="0"/>
                                            </p:txEl>
                                          </p:spTgt>
                                        </p:tgtEl>
                                      </p:cBhvr>
                                    </p:animEffect>
                                  </p:childTnLst>
                                </p:cTn>
                              </p:par>
                            </p:childTnLst>
                          </p:cTn>
                        </p:par>
                        <p:par>
                          <p:cTn id="12" fill="hold" nodeType="with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48687">
                                            <p:txEl>
                                              <p:charRg st="23" end="55"/>
                                            </p:txEl>
                                          </p:spTgt>
                                        </p:tgtEl>
                                        <p:attrNameLst>
                                          <p:attrName>style.visibility</p:attrName>
                                        </p:attrNameLst>
                                      </p:cBhvr>
                                      <p:to>
                                        <p:strVal val="visible"/>
                                      </p:to>
                                    </p:set>
                                    <p:animEffect transition="in" filter="blinds(horizontal)">
                                      <p:cBhvr>
                                        <p:cTn id="15" dur="500"/>
                                        <p:tgtEl>
                                          <p:spTgt spid="1048687">
                                            <p:txEl>
                                              <p:charRg st="23" end="55"/>
                                            </p:txEl>
                                          </p:spTgt>
                                        </p:tgtEl>
                                      </p:cBhvr>
                                    </p:animEffect>
                                  </p:childTnLst>
                                </p:cTn>
                              </p:par>
                            </p:childTnLst>
                          </p:cTn>
                        </p:par>
                        <p:par>
                          <p:cTn id="16" fill="hold" nodeType="with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1048687">
                                            <p:txEl>
                                              <p:charRg st="56" end="89"/>
                                            </p:txEl>
                                          </p:spTgt>
                                        </p:tgtEl>
                                        <p:attrNameLst>
                                          <p:attrName>style.visibility</p:attrName>
                                        </p:attrNameLst>
                                      </p:cBhvr>
                                      <p:to>
                                        <p:strVal val="visible"/>
                                      </p:to>
                                    </p:set>
                                    <p:animEffect transition="in" filter="blinds(horizontal)">
                                      <p:cBhvr>
                                        <p:cTn id="19" dur="500"/>
                                        <p:tgtEl>
                                          <p:spTgt spid="1048687">
                                            <p:txEl>
                                              <p:charRg st="56" end="89"/>
                                            </p:txEl>
                                          </p:spTgt>
                                        </p:tgtEl>
                                      </p:cBhvr>
                                    </p:animEffect>
                                  </p:childTnLst>
                                </p:cTn>
                              </p:par>
                            </p:childTnLst>
                          </p:cTn>
                        </p:par>
                        <p:par>
                          <p:cTn id="20" fill="hold" nodeType="afterGroup">
                            <p:stCondLst>
                              <p:cond delay="2000"/>
                            </p:stCondLst>
                            <p:childTnLst>
                              <p:par>
                                <p:cTn id="21" presetID="42" presetClass="entr" presetSubtype="0" fill="hold" nodeType="after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fade">
                                      <p:cBhvr>
                                        <p:cTn id="23" dur="1000"/>
                                        <p:tgtEl>
                                          <p:spTgt spid="105"/>
                                        </p:tgtEl>
                                      </p:cBhvr>
                                    </p:animEffect>
                                    <p:anim calcmode="lin" valueType="num">
                                      <p:cBhvr>
                                        <p:cTn id="24" dur="1000" fill="hold"/>
                                        <p:tgtEl>
                                          <p:spTgt spid="105"/>
                                        </p:tgtEl>
                                        <p:attrNameLst>
                                          <p:attrName>ppt_x</p:attrName>
                                        </p:attrNameLst>
                                      </p:cBhvr>
                                      <p:tavLst>
                                        <p:tav tm="0">
                                          <p:val>
                                            <p:strVal val="#ppt_x"/>
                                          </p:val>
                                        </p:tav>
                                        <p:tav tm="100000">
                                          <p:val>
                                            <p:strVal val="#ppt_x"/>
                                          </p:val>
                                        </p:tav>
                                      </p:tavLst>
                                    </p:anim>
                                    <p:anim calcmode="lin" valueType="num">
                                      <p:cBhvr>
                                        <p:cTn id="25"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9" name="组合 3"/>
          <p:cNvGrpSpPr/>
          <p:nvPr/>
        </p:nvGrpSpPr>
        <p:grpSpPr>
          <a:xfrm>
            <a:off x="-10278" y="-5938"/>
            <a:ext cx="12202277" cy="6863938"/>
            <a:chOff x="-10278" y="-5938"/>
            <a:chExt cx="12202277" cy="6863938"/>
          </a:xfrm>
        </p:grpSpPr>
        <p:pic>
          <p:nvPicPr>
            <p:cNvPr id="2097244" name="图片 4"/>
            <p:cNvPicPr>
              <a:picLocks noChangeAspect="1"/>
            </p:cNvPicPr>
            <p:nvPr/>
          </p:nvPicPr>
          <p:blipFill>
            <a:blip r:embed="rId4"/>
            <a:stretch>
              <a:fillRect/>
            </a:stretch>
          </p:blipFill>
          <p:spPr>
            <a:xfrm>
              <a:off x="-10278" y="-5938"/>
              <a:ext cx="12202277" cy="6863938"/>
            </a:xfrm>
            <a:prstGeom prst="rect">
              <a:avLst/>
            </a:prstGeom>
          </p:spPr>
        </p:pic>
        <p:sp>
          <p:nvSpPr>
            <p:cNvPr id="1048691" name="矩形 5"/>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692" name="Rectangle 3"/>
          <p:cNvSpPr>
            <a:spLocks noGrp="1" noChangeArrowheads="1"/>
          </p:cNvSpPr>
          <p:nvPr>
            <p:ph type="title" idx="4294967295"/>
          </p:nvPr>
        </p:nvSpPr>
        <p:spPr>
          <a:xfrm>
            <a:off x="3431704" y="1052736"/>
            <a:ext cx="6572250" cy="720725"/>
          </a:xfrm>
        </p:spPr>
        <p:txBody>
          <a:bodyPr rtlCol="0">
            <a:noAutofit/>
          </a:bodyPr>
          <a:lstStyle/>
          <a:p>
            <a:pPr algn="l" eaLnBrk="1" hangingPunct="1"/>
            <a:r>
              <a:rPr lang="zh-CN" altLang="en-US" sz="4000" kern="1200" dirty="0">
                <a:solidFill>
                  <a:schemeClr val="accent2"/>
                </a:solidFill>
                <a:latin typeface="方正清刻本悦宋简体" panose="02000000000000000000" pitchFamily="2" charset="-122"/>
                <a:ea typeface="方正清刻本悦宋简体" panose="02000000000000000000" pitchFamily="2" charset="-122"/>
                <a:cs typeface="+mn-ea"/>
                <a:sym typeface="+mn-lt"/>
              </a:rPr>
              <a:t>新生入园适应环境三部曲</a:t>
            </a:r>
          </a:p>
        </p:txBody>
      </p:sp>
      <p:sp>
        <p:nvSpPr>
          <p:cNvPr id="1048693" name="Rectangle 4"/>
          <p:cNvSpPr>
            <a:spLocks noGrp="1" noChangeArrowheads="1"/>
          </p:cNvSpPr>
          <p:nvPr>
            <p:ph idx="4294967295"/>
          </p:nvPr>
        </p:nvSpPr>
        <p:spPr>
          <a:xfrm>
            <a:off x="839416" y="1988840"/>
            <a:ext cx="10471484" cy="3310128"/>
          </a:xfrm>
        </p:spPr>
        <p:txBody>
          <a:bodyPr wrap="square">
            <a:spAutoFit/>
          </a:bodyPr>
          <a:lstStyle/>
          <a:p>
            <a:pPr marL="0" indent="0" eaLnBrk="1" hangingPunct="1">
              <a:lnSpc>
                <a:spcPts val="4000"/>
              </a:lnSpc>
              <a:buNone/>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一阶段：</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主动抗议，表现大哭，让父母听了心痛，可能会有一些病症，发烧、生病、喉咙痛、严重夜间梦哭。</a:t>
            </a:r>
          </a:p>
          <a:p>
            <a:pPr marL="0" indent="0" eaLnBrk="1" hangingPunct="1">
              <a:lnSpc>
                <a:spcPts val="4000"/>
              </a:lnSpc>
              <a:buNone/>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二阶段：</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失望，知道哭无用，还得入园，往往不哭了；表情冷漠、行动退缩，有的用另一种表示就是攻击性行为。</a:t>
            </a:r>
          </a:p>
          <a:p>
            <a:pPr marL="0" indent="0" eaLnBrk="1" hangingPunct="1">
              <a:lnSpc>
                <a:spcPts val="4000"/>
              </a:lnSpc>
              <a:buNone/>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三阶段：</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寻找新的满足点，开始熟悉环境、朋友，建立新的关系，焦虑状态逐渐解除，时间：快的1~2周，慢的3~4周，个别的2~4月。</a:t>
            </a: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048692"/>
                                        </p:tgtEl>
                                        <p:attrNameLst>
                                          <p:attrName>style.visibility</p:attrName>
                                        </p:attrNameLst>
                                      </p:cBhvr>
                                      <p:to>
                                        <p:strVal val="visible"/>
                                      </p:to>
                                    </p:set>
                                    <p:animEffect transition="in" filter="box(in)">
                                      <p:cBhvr>
                                        <p:cTn id="7" dur="500"/>
                                        <p:tgtEl>
                                          <p:spTgt spid="1048692"/>
                                        </p:tgtEl>
                                      </p:cBhvr>
                                    </p:animEffect>
                                  </p:childTnLst>
                                </p:cTn>
                              </p:par>
                            </p:childTnLst>
                          </p:cTn>
                        </p:par>
                        <p:par>
                          <p:cTn id="8" fill="hold" nodeType="with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048693">
                                            <p:txEl>
                                              <p:pRg st="0" end="0"/>
                                            </p:txEl>
                                          </p:spTgt>
                                        </p:tgtEl>
                                        <p:attrNameLst>
                                          <p:attrName>style.visibility</p:attrName>
                                        </p:attrNameLst>
                                      </p:cBhvr>
                                      <p:to>
                                        <p:strVal val="visible"/>
                                      </p:to>
                                    </p:set>
                                    <p:animEffect transition="in" filter="blinds(horizontal)">
                                      <p:cBhvr>
                                        <p:cTn id="11" dur="500"/>
                                        <p:tgtEl>
                                          <p:spTgt spid="1048693">
                                            <p:txEl>
                                              <p:pRg st="0" end="0"/>
                                            </p:txEl>
                                          </p:spTgt>
                                        </p:tgtEl>
                                      </p:cBhvr>
                                    </p:animEffect>
                                  </p:childTnLst>
                                </p:cTn>
                              </p:par>
                            </p:childTnLst>
                          </p:cTn>
                        </p:par>
                        <p:par>
                          <p:cTn id="12" fill="hold" nodeType="with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48693">
                                            <p:txEl>
                                              <p:pRg st="1" end="1"/>
                                            </p:txEl>
                                          </p:spTgt>
                                        </p:tgtEl>
                                        <p:attrNameLst>
                                          <p:attrName>style.visibility</p:attrName>
                                        </p:attrNameLst>
                                      </p:cBhvr>
                                      <p:to>
                                        <p:strVal val="visible"/>
                                      </p:to>
                                    </p:set>
                                    <p:animEffect transition="in" filter="blinds(horizontal)">
                                      <p:cBhvr>
                                        <p:cTn id="15" dur="500"/>
                                        <p:tgtEl>
                                          <p:spTgt spid="1048693">
                                            <p:txEl>
                                              <p:pRg st="1" end="1"/>
                                            </p:txEl>
                                          </p:spTgt>
                                        </p:tgtEl>
                                      </p:cBhvr>
                                    </p:animEffect>
                                  </p:childTnLst>
                                </p:cTn>
                              </p:par>
                            </p:childTnLst>
                          </p:cTn>
                        </p:par>
                        <p:par>
                          <p:cTn id="16" fill="hold" nodeType="with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1048693">
                                            <p:txEl>
                                              <p:pRg st="2" end="2"/>
                                            </p:txEl>
                                          </p:spTgt>
                                        </p:tgtEl>
                                        <p:attrNameLst>
                                          <p:attrName>style.visibility</p:attrName>
                                        </p:attrNameLst>
                                      </p:cBhvr>
                                      <p:to>
                                        <p:strVal val="visible"/>
                                      </p:to>
                                    </p:set>
                                    <p:animEffect transition="in" filter="blinds(horizontal)">
                                      <p:cBhvr>
                                        <p:cTn id="19" dur="500"/>
                                        <p:tgtEl>
                                          <p:spTgt spid="10486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9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3" name="组合 3"/>
          <p:cNvGrpSpPr/>
          <p:nvPr/>
        </p:nvGrpSpPr>
        <p:grpSpPr>
          <a:xfrm>
            <a:off x="-10278" y="-5938"/>
            <a:ext cx="12202277" cy="6863938"/>
            <a:chOff x="-10278" y="-5938"/>
            <a:chExt cx="12202277" cy="6863938"/>
          </a:xfrm>
        </p:grpSpPr>
        <p:pic>
          <p:nvPicPr>
            <p:cNvPr id="2097245" name="图片 4"/>
            <p:cNvPicPr>
              <a:picLocks noChangeAspect="1"/>
            </p:cNvPicPr>
            <p:nvPr/>
          </p:nvPicPr>
          <p:blipFill>
            <a:blip r:embed="rId4"/>
            <a:stretch>
              <a:fillRect/>
            </a:stretch>
          </p:blipFill>
          <p:spPr>
            <a:xfrm>
              <a:off x="-10278" y="-5938"/>
              <a:ext cx="12202277" cy="6863938"/>
            </a:xfrm>
            <a:prstGeom prst="rect">
              <a:avLst/>
            </a:prstGeom>
          </p:spPr>
        </p:pic>
        <p:sp>
          <p:nvSpPr>
            <p:cNvPr id="1048697" name="矩形 5"/>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698" name="Rectangle 2"/>
          <p:cNvSpPr>
            <a:spLocks noGrp="1" noChangeArrowheads="1"/>
          </p:cNvSpPr>
          <p:nvPr>
            <p:ph type="title" idx="4294967295"/>
          </p:nvPr>
        </p:nvSpPr>
        <p:spPr>
          <a:xfrm>
            <a:off x="2927648" y="1124744"/>
            <a:ext cx="7370017" cy="647700"/>
          </a:xfrm>
        </p:spPr>
        <p:txBody>
          <a:bodyPr rtlCol="0">
            <a:noAutofit/>
          </a:bodyPr>
          <a:lstStyle/>
          <a:p>
            <a:pPr algn="l" eaLnBrk="1" hangingPunct="1"/>
            <a:r>
              <a:rPr lang="zh-CN" altLang="en-US" sz="4800" kern="1200" dirty="0">
                <a:solidFill>
                  <a:schemeClr val="accent2"/>
                </a:solidFill>
                <a:latin typeface="方正清刻本悦宋简体" panose="02000000000000000000" pitchFamily="2" charset="-122"/>
                <a:ea typeface="方正清刻本悦宋简体" panose="02000000000000000000" pitchFamily="2" charset="-122"/>
                <a:cs typeface="+mn-ea"/>
                <a:sym typeface="+mn-lt"/>
              </a:rPr>
              <a:t>家长应有的心态和对策</a:t>
            </a:r>
          </a:p>
        </p:txBody>
      </p:sp>
      <p:sp>
        <p:nvSpPr>
          <p:cNvPr id="1048699" name="Rectangle 3"/>
          <p:cNvSpPr>
            <a:spLocks noGrp="1" noChangeArrowheads="1"/>
          </p:cNvSpPr>
          <p:nvPr>
            <p:ph idx="4294967295"/>
          </p:nvPr>
        </p:nvSpPr>
        <p:spPr>
          <a:xfrm>
            <a:off x="983432" y="2060848"/>
            <a:ext cx="10081120" cy="3992880"/>
          </a:xfrm>
        </p:spPr>
        <p:txBody>
          <a:bodyPr wrap="square">
            <a:spAutoFit/>
          </a:bodyPr>
          <a:lstStyle/>
          <a:p>
            <a:pPr marL="0" indent="0" eaLnBrk="1" hangingPunct="1">
              <a:lnSpc>
                <a:spcPts val="3200"/>
              </a:lnSpc>
              <a:buNone/>
            </a:pPr>
            <a:r>
              <a:rPr lang="zh-CN" altLang="en-US" sz="2000" b="1" dirty="0">
                <a:solidFill>
                  <a:srgbClr val="5A4231"/>
                </a:solidFill>
                <a:latin typeface="微软雅黑" panose="020B0503020204020204" pitchFamily="34" charset="-122"/>
                <a:ea typeface="微软雅黑" panose="020B0503020204020204" pitchFamily="34" charset="-122"/>
                <a:sym typeface="Arial" pitchFamily="34" charset="0"/>
              </a:rPr>
              <a:t>坚持送幼儿入园；</a:t>
            </a:r>
            <a:r>
              <a:rPr lang="zh-CN" altLang="en-US" sz="2000" dirty="0">
                <a:solidFill>
                  <a:srgbClr val="5A4231"/>
                </a:solidFill>
                <a:latin typeface="微软雅黑" panose="020B0503020204020204" pitchFamily="34" charset="-122"/>
                <a:ea typeface="微软雅黑" panose="020B0503020204020204" pitchFamily="34" charset="-122"/>
                <a:sym typeface="Arial" pitchFamily="34" charset="0"/>
              </a:rPr>
              <a:t>早上交给老师后尽可能少跟孩子讲道理；回家多问幼儿园有趣的事情；多鼓励孩子，让他感觉自己长大了；让孩子带上他（她）最喜爱的玩具或其它安全的物品一起入园等等。</a:t>
            </a:r>
            <a:endParaRPr lang="en-US" altLang="zh-CN" sz="2000" dirty="0">
              <a:solidFill>
                <a:srgbClr val="5A4231"/>
              </a:solidFill>
              <a:latin typeface="微软雅黑" panose="020B0503020204020204" pitchFamily="34" charset="-122"/>
              <a:ea typeface="微软雅黑" panose="020B0503020204020204" pitchFamily="34" charset="-122"/>
              <a:sym typeface="Arial" pitchFamily="34" charset="0"/>
            </a:endParaRPr>
          </a:p>
          <a:p>
            <a:pPr marL="0" indent="0" eaLnBrk="1" hangingPunct="1">
              <a:lnSpc>
                <a:spcPts val="3200"/>
              </a:lnSpc>
              <a:buNone/>
            </a:pPr>
            <a:endParaRPr lang="zh-CN" altLang="en-US" sz="2000" dirty="0">
              <a:solidFill>
                <a:srgbClr val="5A4231"/>
              </a:solidFill>
              <a:latin typeface="微软雅黑" panose="020B0503020204020204" pitchFamily="34" charset="-122"/>
              <a:ea typeface="微软雅黑" panose="020B0503020204020204" pitchFamily="34" charset="-122"/>
              <a:sym typeface="Arial" pitchFamily="34" charset="0"/>
            </a:endParaRPr>
          </a:p>
          <a:p>
            <a:pPr marL="0" indent="0" eaLnBrk="1" hangingPunct="1">
              <a:lnSpc>
                <a:spcPts val="3200"/>
              </a:lnSpc>
              <a:buNone/>
            </a:pPr>
            <a:r>
              <a:rPr lang="zh-CN" altLang="en-US" sz="2000" dirty="0">
                <a:solidFill>
                  <a:srgbClr val="5A4231"/>
                </a:solidFill>
                <a:latin typeface="微软雅黑" panose="020B0503020204020204" pitchFamily="34" charset="-122"/>
                <a:ea typeface="微软雅黑" panose="020B0503020204020204" pitchFamily="34" charset="-122"/>
                <a:sym typeface="Arial" pitchFamily="34" charset="0"/>
              </a:rPr>
              <a:t>上幼儿园，是幼儿社会化的第一步，不但对于孩子来说是一个新的开始，对于家长来说也有一个适应的过程。孩子入园，第一次脱离家长，这让许多家长的心中有了太多的不舍和太多的放心不下。</a:t>
            </a:r>
          </a:p>
          <a:p>
            <a:pPr marL="0" indent="0" eaLnBrk="1" hangingPunct="1">
              <a:lnSpc>
                <a:spcPts val="3200"/>
              </a:lnSpc>
              <a:buNone/>
            </a:pPr>
            <a:endParaRPr lang="zh-CN" altLang="en-US" sz="2000" dirty="0">
              <a:solidFill>
                <a:srgbClr val="5A4231"/>
              </a:solidFill>
              <a:latin typeface="微软雅黑" panose="020B0503020204020204" pitchFamily="34" charset="-122"/>
              <a:ea typeface="微软雅黑" panose="020B0503020204020204" pitchFamily="34" charset="-122"/>
              <a:sym typeface="Arial" pitchFamily="34" charset="0"/>
            </a:endParaRPr>
          </a:p>
          <a:p>
            <a:pPr marL="0" indent="0" eaLnBrk="1" hangingPunct="1">
              <a:lnSpc>
                <a:spcPts val="3200"/>
              </a:lnSpc>
              <a:buNone/>
            </a:pPr>
            <a:endParaRPr lang="zh-CN" altLang="en-US" sz="2000" dirty="0">
              <a:solidFill>
                <a:srgbClr val="5A4231"/>
              </a:solidFill>
              <a:latin typeface="微软雅黑" panose="020B0503020204020204" pitchFamily="34" charset="-122"/>
              <a:ea typeface="微软雅黑" panose="020B0503020204020204" pitchFamily="34" charset="-122"/>
              <a:sym typeface="Arial" pitchFamily="34" charset="0"/>
            </a:endParaRP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48698"/>
                                        </p:tgtEl>
                                        <p:attrNameLst>
                                          <p:attrName>style.visibility</p:attrName>
                                        </p:attrNameLst>
                                      </p:cBhvr>
                                      <p:to>
                                        <p:strVal val="visible"/>
                                      </p:to>
                                    </p:set>
                                    <p:animEffect transition="in" filter="blinds(horizontal)">
                                      <p:cBhvr>
                                        <p:cTn id="7" dur="500"/>
                                        <p:tgtEl>
                                          <p:spTgt spid="1048698"/>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048699">
                                            <p:txEl>
                                              <p:pRg st="0" end="0"/>
                                            </p:txEl>
                                          </p:spTgt>
                                        </p:tgtEl>
                                        <p:attrNameLst>
                                          <p:attrName>style.visibility</p:attrName>
                                        </p:attrNameLst>
                                      </p:cBhvr>
                                      <p:to>
                                        <p:strVal val="visible"/>
                                      </p:to>
                                    </p:set>
                                    <p:animEffect transition="in" filter="fade">
                                      <p:cBhvr>
                                        <p:cTn id="11" dur="2000"/>
                                        <p:tgtEl>
                                          <p:spTgt spid="1048699">
                                            <p:txEl>
                                              <p:pRg st="0" end="0"/>
                                            </p:txEl>
                                          </p:spTgt>
                                        </p:tgtEl>
                                      </p:cBhvr>
                                    </p:animEffect>
                                  </p:childTnLst>
                                </p:cTn>
                              </p:par>
                            </p:childTnLst>
                          </p:cTn>
                        </p:par>
                        <p:par>
                          <p:cTn id="12" fill="hold" nodeType="with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1048699">
                                            <p:txEl>
                                              <p:pRg st="2" end="2"/>
                                            </p:txEl>
                                          </p:spTgt>
                                        </p:tgtEl>
                                        <p:attrNameLst>
                                          <p:attrName>style.visibility</p:attrName>
                                        </p:attrNameLst>
                                      </p:cBhvr>
                                      <p:to>
                                        <p:strVal val="visible"/>
                                      </p:to>
                                    </p:set>
                                    <p:animEffect transition="in" filter="fade">
                                      <p:cBhvr>
                                        <p:cTn id="15" dur="2000"/>
                                        <p:tgtEl>
                                          <p:spTgt spid="1048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9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46" name="图片 7"/>
          <p:cNvPicPr>
            <a:picLocks noChangeAspect="1"/>
          </p:cNvPicPr>
          <p:nvPr/>
        </p:nvPicPr>
        <p:blipFill>
          <a:blip r:embed="rId3"/>
          <a:stretch>
            <a:fillRect/>
          </a:stretch>
        </p:blipFill>
        <p:spPr>
          <a:xfrm>
            <a:off x="-10278" y="-5938"/>
            <a:ext cx="12202277" cy="6863938"/>
          </a:xfrm>
          <a:prstGeom prst="rect">
            <a:avLst/>
          </a:prstGeom>
        </p:spPr>
      </p:pic>
      <p:pic>
        <p:nvPicPr>
          <p:cNvPr id="2097247" name="图片 11"/>
          <p:cNvPicPr>
            <a:picLocks noChangeAspect="1"/>
          </p:cNvPicPr>
          <p:nvPr/>
        </p:nvPicPr>
        <p:blipFill>
          <a:blip r:embed="rId4" cstate="print"/>
          <a:stretch>
            <a:fillRect/>
          </a:stretch>
        </p:blipFill>
        <p:spPr>
          <a:xfrm>
            <a:off x="4511824" y="-179802"/>
            <a:ext cx="1086909" cy="1635559"/>
          </a:xfrm>
          <a:prstGeom prst="rect">
            <a:avLst/>
          </a:prstGeom>
        </p:spPr>
      </p:pic>
      <p:pic>
        <p:nvPicPr>
          <p:cNvPr id="2097248" name="图片 12"/>
          <p:cNvPicPr>
            <a:picLocks noChangeAspect="1"/>
          </p:cNvPicPr>
          <p:nvPr/>
        </p:nvPicPr>
        <p:blipFill rotWithShape="1">
          <a:blip r:embed="rId5"/>
          <a:srcRect l="14471" t="12263"/>
          <a:stretch>
            <a:fillRect/>
          </a:stretch>
        </p:blipFill>
        <p:spPr>
          <a:xfrm>
            <a:off x="9912423" y="3826020"/>
            <a:ext cx="3268819" cy="3262288"/>
          </a:xfrm>
          <a:prstGeom prst="rect">
            <a:avLst/>
          </a:prstGeom>
        </p:spPr>
      </p:pic>
      <p:pic>
        <p:nvPicPr>
          <p:cNvPr id="2097249" name="图片 13"/>
          <p:cNvPicPr>
            <a:picLocks noChangeAspect="1"/>
          </p:cNvPicPr>
          <p:nvPr/>
        </p:nvPicPr>
        <p:blipFill>
          <a:blip r:embed="rId6"/>
          <a:stretch>
            <a:fillRect/>
          </a:stretch>
        </p:blipFill>
        <p:spPr>
          <a:xfrm>
            <a:off x="9509789" y="-594480"/>
            <a:ext cx="3834067" cy="3401287"/>
          </a:xfrm>
          <a:prstGeom prst="rect">
            <a:avLst/>
          </a:prstGeom>
        </p:spPr>
      </p:pic>
      <p:pic>
        <p:nvPicPr>
          <p:cNvPr id="2097250" name="图片 14"/>
          <p:cNvPicPr>
            <a:picLocks noChangeAspect="1"/>
          </p:cNvPicPr>
          <p:nvPr/>
        </p:nvPicPr>
        <p:blipFill>
          <a:blip r:embed="rId7"/>
          <a:stretch>
            <a:fillRect/>
          </a:stretch>
        </p:blipFill>
        <p:spPr>
          <a:xfrm>
            <a:off x="-603429" y="4123299"/>
            <a:ext cx="3504910" cy="3389096"/>
          </a:xfrm>
          <a:prstGeom prst="rect">
            <a:avLst/>
          </a:prstGeom>
        </p:spPr>
      </p:pic>
      <p:pic>
        <p:nvPicPr>
          <p:cNvPr id="2097251" name="图片 15"/>
          <p:cNvPicPr>
            <a:picLocks noChangeAspect="1"/>
          </p:cNvPicPr>
          <p:nvPr/>
        </p:nvPicPr>
        <p:blipFill>
          <a:blip r:embed="rId8"/>
          <a:stretch>
            <a:fillRect/>
          </a:stretch>
        </p:blipFill>
        <p:spPr>
          <a:xfrm>
            <a:off x="-755956" y="-466668"/>
            <a:ext cx="3322045" cy="2797833"/>
          </a:xfrm>
          <a:prstGeom prst="rect">
            <a:avLst/>
          </a:prstGeom>
        </p:spPr>
      </p:pic>
      <p:pic>
        <p:nvPicPr>
          <p:cNvPr id="2097252" name="图片 4"/>
          <p:cNvPicPr>
            <a:picLocks noChangeAspect="1" noChangeArrowheads="1"/>
          </p:cNvPicPr>
          <p:nvPr/>
        </p:nvPicPr>
        <p:blipFill>
          <a:blip r:embed="rId9" cstate="print"/>
          <a:srcRect l="43179" b="73666"/>
          <a:stretch>
            <a:fillRect/>
          </a:stretch>
        </p:blipFill>
        <p:spPr bwMode="auto">
          <a:xfrm>
            <a:off x="4332059" y="4410245"/>
            <a:ext cx="4292069" cy="2815203"/>
          </a:xfrm>
          <a:prstGeom prst="rect">
            <a:avLst/>
          </a:prstGeom>
          <a:noFill/>
          <a:ln>
            <a:noFill/>
          </a:ln>
        </p:spPr>
      </p:pic>
      <p:sp>
        <p:nvSpPr>
          <p:cNvPr id="1048703" name="标题 1"/>
          <p:cNvSpPr>
            <a:spLocks noGrp="1"/>
          </p:cNvSpPr>
          <p:nvPr>
            <p:ph type="title" idx="4294967295"/>
          </p:nvPr>
        </p:nvSpPr>
        <p:spPr>
          <a:xfrm>
            <a:off x="2783804" y="2606675"/>
            <a:ext cx="6945959" cy="822325"/>
          </a:xfrm>
        </p:spPr>
        <p:txBody>
          <a:bodyPr/>
          <a:lstStyle/>
          <a:p>
            <a:pPr>
              <a:spcBef>
                <a:spcPct val="20000"/>
              </a:spcBef>
            </a:pPr>
            <a:r>
              <a:rPr lang="zh-CN" altLang="en-US" sz="6000" dirty="0">
                <a:solidFill>
                  <a:schemeClr val="tx1">
                    <a:lumMod val="75000"/>
                    <a:lumOff val="25000"/>
                  </a:schemeClr>
                </a:solidFill>
                <a:latin typeface="方正清刻本悦宋简体" panose="02000000000000000000" pitchFamily="2" charset="-122"/>
                <a:ea typeface="方正清刻本悦宋简体" panose="02000000000000000000" pitchFamily="2" charset="-122"/>
                <a:cs typeface="+mn-ea"/>
                <a:sym typeface="+mn-lt"/>
              </a:rPr>
              <a:t>新生入园十三忌</a:t>
            </a:r>
          </a:p>
        </p:txBody>
      </p:sp>
      <p:sp>
        <p:nvSpPr>
          <p:cNvPr id="1048704" name="标题 1"/>
          <p:cNvSpPr txBox="1"/>
          <p:nvPr/>
        </p:nvSpPr>
        <p:spPr bwMode="auto">
          <a:xfrm>
            <a:off x="3647728" y="1638844"/>
            <a:ext cx="5218113" cy="822325"/>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汉仪小麦体简" pitchFamily="18"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buFontTx/>
            </a:pPr>
            <a:r>
              <a:rPr lang="zh-CN" altLang="en-US" kern="0" dirty="0">
                <a:solidFill>
                  <a:srgbClr val="FF6600"/>
                </a:solidFill>
                <a:latin typeface="方正清刻本悦宋简体" panose="02000000000000000000" pitchFamily="2" charset="-122"/>
                <a:ea typeface="方正清刻本悦宋简体" panose="02000000000000000000" pitchFamily="2" charset="-122"/>
                <a:cs typeface="+mn-ea"/>
                <a:sym typeface="+mn-lt"/>
              </a:rPr>
              <a:t>第四部分</a:t>
            </a:r>
          </a:p>
        </p:txBody>
      </p:sp>
      <p:pic>
        <p:nvPicPr>
          <p:cNvPr id="2097253" name="图片 9"/>
          <p:cNvPicPr>
            <a:picLocks noChangeAspect="1"/>
          </p:cNvPicPr>
          <p:nvPr/>
        </p:nvPicPr>
        <p:blipFill>
          <a:blip r:embed="rId10" cstate="print"/>
          <a:stretch>
            <a:fillRect/>
          </a:stretch>
        </p:blipFill>
        <p:spPr>
          <a:xfrm>
            <a:off x="1919536" y="1519344"/>
            <a:ext cx="2449321" cy="1460393"/>
          </a:xfrm>
          <a:prstGeom prst="rect">
            <a:avLst/>
          </a:prstGeom>
        </p:spPr>
      </p:pic>
      <p:pic>
        <p:nvPicPr>
          <p:cNvPr id="2097254" name="图片 10"/>
          <p:cNvPicPr>
            <a:picLocks noChangeAspect="1"/>
          </p:cNvPicPr>
          <p:nvPr/>
        </p:nvPicPr>
        <p:blipFill>
          <a:blip r:embed="rId11" cstate="print"/>
          <a:stretch>
            <a:fillRect/>
          </a:stretch>
        </p:blipFill>
        <p:spPr>
          <a:xfrm>
            <a:off x="7731171" y="3135907"/>
            <a:ext cx="1947769" cy="1571309"/>
          </a:xfrm>
          <a:prstGeom prst="rect">
            <a:avLst/>
          </a:prstGeom>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48704"/>
                                        </p:tgtEl>
                                        <p:attrNameLst>
                                          <p:attrName>style.visibility</p:attrName>
                                        </p:attrNameLst>
                                      </p:cBhvr>
                                      <p:to>
                                        <p:strVal val="visible"/>
                                      </p:to>
                                    </p:set>
                                    <p:anim calcmode="lin" valueType="num">
                                      <p:cBhvr>
                                        <p:cTn id="7" dur="500" fill="hold"/>
                                        <p:tgtEl>
                                          <p:spTgt spid="1048704"/>
                                        </p:tgtEl>
                                        <p:attrNameLst>
                                          <p:attrName>ppt_w</p:attrName>
                                        </p:attrNameLst>
                                      </p:cBhvr>
                                      <p:tavLst>
                                        <p:tav tm="0">
                                          <p:val>
                                            <p:fltVal val="0"/>
                                          </p:val>
                                        </p:tav>
                                        <p:tav tm="100000">
                                          <p:val>
                                            <p:strVal val="#ppt_w"/>
                                          </p:val>
                                        </p:tav>
                                      </p:tavLst>
                                    </p:anim>
                                    <p:anim calcmode="lin" valueType="num">
                                      <p:cBhvr>
                                        <p:cTn id="8" dur="500" fill="hold"/>
                                        <p:tgtEl>
                                          <p:spTgt spid="1048704"/>
                                        </p:tgtEl>
                                        <p:attrNameLst>
                                          <p:attrName>ppt_h</p:attrName>
                                        </p:attrNameLst>
                                      </p:cBhvr>
                                      <p:tavLst>
                                        <p:tav tm="0">
                                          <p:val>
                                            <p:fltVal val="0"/>
                                          </p:val>
                                        </p:tav>
                                        <p:tav tm="100000">
                                          <p:val>
                                            <p:strVal val="#ppt_h"/>
                                          </p:val>
                                        </p:tav>
                                      </p:tavLst>
                                    </p:anim>
                                    <p:animEffect transition="in" filter="fade">
                                      <p:cBhvr>
                                        <p:cTn id="9" dur="500"/>
                                        <p:tgtEl>
                                          <p:spTgt spid="104870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48703"/>
                                        </p:tgtEl>
                                        <p:attrNameLst>
                                          <p:attrName>style.visibility</p:attrName>
                                        </p:attrNameLst>
                                      </p:cBhvr>
                                      <p:to>
                                        <p:strVal val="visible"/>
                                      </p:to>
                                    </p:set>
                                    <p:anim calcmode="lin" valueType="num">
                                      <p:cBhvr>
                                        <p:cTn id="13" dur="500" fill="hold"/>
                                        <p:tgtEl>
                                          <p:spTgt spid="1048703"/>
                                        </p:tgtEl>
                                        <p:attrNameLst>
                                          <p:attrName>ppt_w</p:attrName>
                                        </p:attrNameLst>
                                      </p:cBhvr>
                                      <p:tavLst>
                                        <p:tav tm="0">
                                          <p:val>
                                            <p:fltVal val="0"/>
                                          </p:val>
                                        </p:tav>
                                        <p:tav tm="100000">
                                          <p:val>
                                            <p:strVal val="#ppt_w"/>
                                          </p:val>
                                        </p:tav>
                                      </p:tavLst>
                                    </p:anim>
                                    <p:anim calcmode="lin" valueType="num">
                                      <p:cBhvr>
                                        <p:cTn id="14" dur="500" fill="hold"/>
                                        <p:tgtEl>
                                          <p:spTgt spid="1048703"/>
                                        </p:tgtEl>
                                        <p:attrNameLst>
                                          <p:attrName>ppt_h</p:attrName>
                                        </p:attrNameLst>
                                      </p:cBhvr>
                                      <p:tavLst>
                                        <p:tav tm="0">
                                          <p:val>
                                            <p:fltVal val="0"/>
                                          </p:val>
                                        </p:tav>
                                        <p:tav tm="100000">
                                          <p:val>
                                            <p:strVal val="#ppt_h"/>
                                          </p:val>
                                        </p:tav>
                                      </p:tavLst>
                                    </p:anim>
                                    <p:animEffect transition="in" filter="fade">
                                      <p:cBhvr>
                                        <p:cTn id="15" dur="500"/>
                                        <p:tgtEl>
                                          <p:spTgt spid="1048703"/>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097252"/>
                                        </p:tgtEl>
                                        <p:attrNameLst>
                                          <p:attrName>style.visibility</p:attrName>
                                        </p:attrNameLst>
                                      </p:cBhvr>
                                      <p:to>
                                        <p:strVal val="visible"/>
                                      </p:to>
                                    </p:set>
                                    <p:animEffect transition="in" filter="fade">
                                      <p:cBhvr>
                                        <p:cTn id="19" dur="1000"/>
                                        <p:tgtEl>
                                          <p:spTgt spid="2097252"/>
                                        </p:tgtEl>
                                      </p:cBhvr>
                                    </p:animEffect>
                                    <p:anim calcmode="lin" valueType="num">
                                      <p:cBhvr>
                                        <p:cTn id="20" dur="1000" fill="hold"/>
                                        <p:tgtEl>
                                          <p:spTgt spid="2097252"/>
                                        </p:tgtEl>
                                        <p:attrNameLst>
                                          <p:attrName>ppt_x</p:attrName>
                                        </p:attrNameLst>
                                      </p:cBhvr>
                                      <p:tavLst>
                                        <p:tav tm="0">
                                          <p:val>
                                            <p:strVal val="#ppt_x"/>
                                          </p:val>
                                        </p:tav>
                                        <p:tav tm="100000">
                                          <p:val>
                                            <p:strVal val="#ppt_x"/>
                                          </p:val>
                                        </p:tav>
                                      </p:tavLst>
                                    </p:anim>
                                    <p:anim calcmode="lin" valueType="num">
                                      <p:cBhvr>
                                        <p:cTn id="21" dur="1000" fill="hold"/>
                                        <p:tgtEl>
                                          <p:spTgt spid="2097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03" grpId="0"/>
      <p:bldP spid="104870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72" name="图片 4"/>
          <p:cNvPicPr>
            <a:picLocks noChangeAspect="1"/>
          </p:cNvPicPr>
          <p:nvPr/>
        </p:nvPicPr>
        <p:blipFill>
          <a:blip r:embed="rId4"/>
          <a:stretch>
            <a:fillRect/>
          </a:stretch>
        </p:blipFill>
        <p:spPr>
          <a:xfrm>
            <a:off x="-10278" y="-5938"/>
            <a:ext cx="12202277" cy="6863938"/>
          </a:xfrm>
          <a:prstGeom prst="rect">
            <a:avLst/>
          </a:prstGeom>
        </p:spPr>
      </p:pic>
      <p:pic>
        <p:nvPicPr>
          <p:cNvPr id="2097173" name="图片 5"/>
          <p:cNvPicPr>
            <a:picLocks noChangeAspect="1"/>
          </p:cNvPicPr>
          <p:nvPr/>
        </p:nvPicPr>
        <p:blipFill>
          <a:blip r:embed="rId5" cstate="print"/>
          <a:stretch>
            <a:fillRect/>
          </a:stretch>
        </p:blipFill>
        <p:spPr>
          <a:xfrm>
            <a:off x="4511824" y="-179802"/>
            <a:ext cx="1086909" cy="1635559"/>
          </a:xfrm>
          <a:prstGeom prst="rect">
            <a:avLst/>
          </a:prstGeom>
        </p:spPr>
      </p:pic>
      <p:pic>
        <p:nvPicPr>
          <p:cNvPr id="2097174" name="图片 6"/>
          <p:cNvPicPr>
            <a:picLocks noChangeAspect="1"/>
          </p:cNvPicPr>
          <p:nvPr/>
        </p:nvPicPr>
        <p:blipFill rotWithShape="1">
          <a:blip r:embed="rId6"/>
          <a:srcRect l="14471" t="12263"/>
          <a:stretch>
            <a:fillRect/>
          </a:stretch>
        </p:blipFill>
        <p:spPr>
          <a:xfrm>
            <a:off x="9912423" y="3826020"/>
            <a:ext cx="3268819" cy="3262288"/>
          </a:xfrm>
          <a:prstGeom prst="rect">
            <a:avLst/>
          </a:prstGeom>
        </p:spPr>
      </p:pic>
      <p:pic>
        <p:nvPicPr>
          <p:cNvPr id="2097175" name="图片 7"/>
          <p:cNvPicPr>
            <a:picLocks noChangeAspect="1"/>
          </p:cNvPicPr>
          <p:nvPr/>
        </p:nvPicPr>
        <p:blipFill>
          <a:blip r:embed="rId7"/>
          <a:stretch>
            <a:fillRect/>
          </a:stretch>
        </p:blipFill>
        <p:spPr>
          <a:xfrm>
            <a:off x="9509789" y="-594480"/>
            <a:ext cx="3834067" cy="3401287"/>
          </a:xfrm>
          <a:prstGeom prst="rect">
            <a:avLst/>
          </a:prstGeom>
        </p:spPr>
      </p:pic>
      <p:pic>
        <p:nvPicPr>
          <p:cNvPr id="2097176" name="图片 8"/>
          <p:cNvPicPr>
            <a:picLocks noChangeAspect="1"/>
          </p:cNvPicPr>
          <p:nvPr/>
        </p:nvPicPr>
        <p:blipFill>
          <a:blip r:embed="rId8"/>
          <a:stretch>
            <a:fillRect/>
          </a:stretch>
        </p:blipFill>
        <p:spPr>
          <a:xfrm>
            <a:off x="-603429" y="4123299"/>
            <a:ext cx="3504910" cy="3389096"/>
          </a:xfrm>
          <a:prstGeom prst="rect">
            <a:avLst/>
          </a:prstGeom>
        </p:spPr>
      </p:pic>
      <p:pic>
        <p:nvPicPr>
          <p:cNvPr id="2097177" name="图片 9"/>
          <p:cNvPicPr>
            <a:picLocks noChangeAspect="1"/>
          </p:cNvPicPr>
          <p:nvPr/>
        </p:nvPicPr>
        <p:blipFill>
          <a:blip r:embed="rId9"/>
          <a:stretch>
            <a:fillRect/>
          </a:stretch>
        </p:blipFill>
        <p:spPr>
          <a:xfrm>
            <a:off x="-755956" y="-466668"/>
            <a:ext cx="3322045" cy="2797833"/>
          </a:xfrm>
          <a:prstGeom prst="rect">
            <a:avLst/>
          </a:prstGeom>
        </p:spPr>
      </p:pic>
      <p:pic>
        <p:nvPicPr>
          <p:cNvPr id="2097178" name="图片 4"/>
          <p:cNvPicPr>
            <a:picLocks noChangeAspect="1" noChangeArrowheads="1"/>
          </p:cNvPicPr>
          <p:nvPr/>
        </p:nvPicPr>
        <p:blipFill>
          <a:blip r:embed="rId10" cstate="print"/>
          <a:srcRect l="43179" b="73666"/>
          <a:stretch>
            <a:fillRect/>
          </a:stretch>
        </p:blipFill>
        <p:spPr bwMode="auto">
          <a:xfrm>
            <a:off x="4650314" y="5033484"/>
            <a:ext cx="3382838" cy="2218831"/>
          </a:xfrm>
          <a:prstGeom prst="rect">
            <a:avLst/>
          </a:prstGeom>
          <a:noFill/>
          <a:ln>
            <a:noFill/>
          </a:ln>
        </p:spPr>
      </p:pic>
      <p:sp>
        <p:nvSpPr>
          <p:cNvPr id="1048590" name="Rectangle 2"/>
          <p:cNvSpPr>
            <a:spLocks noGrp="1" noChangeArrowheads="1"/>
          </p:cNvSpPr>
          <p:nvPr>
            <p:ph idx="4294967295"/>
          </p:nvPr>
        </p:nvSpPr>
        <p:spPr>
          <a:xfrm>
            <a:off x="3535299" y="932248"/>
            <a:ext cx="7705725" cy="3959225"/>
          </a:xfrm>
        </p:spPr>
        <p:txBody>
          <a:bodyPr/>
          <a:lstStyle/>
          <a:p>
            <a:pPr algn="ctr" eaLnBrk="1" hangingPunct="1">
              <a:buFontTx/>
              <a:buNone/>
            </a:pPr>
            <a:r>
              <a:rPr lang="zh-CN" altLang="en-US" sz="270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亲爱的家长朋友</a:t>
            </a:r>
          </a:p>
          <a:p>
            <a:pPr algn="ctr" eaLnBrk="1" hangingPunct="1">
              <a:lnSpc>
                <a:spcPct val="120000"/>
              </a:lnSpc>
              <a:buFontTx/>
              <a:buNone/>
            </a:pPr>
            <a:r>
              <a:rPr lang="zh-CN" altLang="en-US" sz="270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    每一个人每天都有梦想</a:t>
            </a:r>
          </a:p>
          <a:p>
            <a:pPr algn="ctr" eaLnBrk="1" hangingPunct="1">
              <a:lnSpc>
                <a:spcPct val="120000"/>
              </a:lnSpc>
              <a:buFontTx/>
              <a:buNone/>
            </a:pPr>
            <a:r>
              <a:rPr lang="zh-CN" altLang="en-US" sz="270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 我们的梦想是   等将来您的孩子长大后</a:t>
            </a:r>
          </a:p>
          <a:p>
            <a:pPr algn="ctr" eaLnBrk="1" hangingPunct="1">
              <a:lnSpc>
                <a:spcPct val="120000"/>
              </a:lnSpc>
              <a:buFontTx/>
              <a:buNone/>
            </a:pPr>
            <a:r>
              <a:rPr lang="zh-CN" altLang="en-US" sz="270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    回想起他所经历的学校时</a:t>
            </a:r>
          </a:p>
          <a:p>
            <a:pPr algn="ctr" eaLnBrk="1" hangingPunct="1">
              <a:lnSpc>
                <a:spcPct val="120000"/>
              </a:lnSpc>
              <a:buFontTx/>
              <a:buNone/>
            </a:pPr>
            <a:r>
              <a:rPr lang="zh-CN" altLang="en-US" sz="270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   首先想到的是幼儿园</a:t>
            </a:r>
          </a:p>
          <a:p>
            <a:pPr algn="ctr" eaLnBrk="1" hangingPunct="1">
              <a:lnSpc>
                <a:spcPct val="120000"/>
              </a:lnSpc>
              <a:buFontTx/>
              <a:buNone/>
            </a:pPr>
            <a:r>
              <a:rPr lang="zh-CN" altLang="en-US" sz="270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 因为  您给了他生命</a:t>
            </a:r>
          </a:p>
          <a:p>
            <a:pPr algn="ctr" eaLnBrk="1" hangingPunct="1">
              <a:lnSpc>
                <a:spcPct val="120000"/>
              </a:lnSpc>
              <a:buFontTx/>
              <a:buNone/>
            </a:pPr>
            <a:r>
              <a:rPr lang="zh-CN" altLang="en-US" sz="270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 而这里   给了他一生受益无穷的</a:t>
            </a:r>
          </a:p>
          <a:p>
            <a:pPr algn="ctr" eaLnBrk="1" hangingPunct="1">
              <a:lnSpc>
                <a:spcPct val="120000"/>
              </a:lnSpc>
              <a:buFontTx/>
              <a:buNone/>
            </a:pPr>
            <a:r>
              <a:rPr lang="zh-CN" altLang="en-US" sz="270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   良好品格和教养</a:t>
            </a:r>
          </a:p>
          <a:p>
            <a:pPr eaLnBrk="1" hangingPunct="1">
              <a:lnSpc>
                <a:spcPct val="130000"/>
              </a:lnSpc>
              <a:spcBef>
                <a:spcPct val="30000"/>
              </a:spcBef>
            </a:pPr>
            <a:endParaRPr lang="zh-CN" altLang="en-US" sz="270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endParaRPr>
          </a:p>
        </p:txBody>
      </p:sp>
      <p:pic>
        <p:nvPicPr>
          <p:cNvPr id="2097179" name="图片 1"/>
          <p:cNvPicPr>
            <a:picLocks noChangeAspect="1" noChangeArrowheads="1"/>
          </p:cNvPicPr>
          <p:nvPr/>
        </p:nvPicPr>
        <p:blipFill rotWithShape="1">
          <a:blip r:embed="rId11" cstate="print"/>
          <a:srcRect l="11718" t="6489" r="9527" b="59027"/>
          <a:stretch>
            <a:fillRect/>
          </a:stretch>
        </p:blipFill>
        <p:spPr bwMode="auto">
          <a:xfrm>
            <a:off x="956675" y="2045042"/>
            <a:ext cx="3727624" cy="2448617"/>
          </a:xfrm>
          <a:prstGeom prst="rect">
            <a:avLst/>
          </a:prstGeom>
          <a:noFill/>
          <a:ln>
            <a:noFill/>
          </a:ln>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097179"/>
                                        </p:tgtEl>
                                        <p:attrNameLst>
                                          <p:attrName>style.visibility</p:attrName>
                                        </p:attrNameLst>
                                      </p:cBhvr>
                                      <p:to>
                                        <p:strVal val="visible"/>
                                      </p:to>
                                    </p:set>
                                    <p:animEffect transition="in" filter="fade">
                                      <p:cBhvr>
                                        <p:cTn id="7" dur="1000"/>
                                        <p:tgtEl>
                                          <p:spTgt spid="2097179"/>
                                        </p:tgtEl>
                                      </p:cBhvr>
                                    </p:animEffect>
                                    <p:anim calcmode="lin" valueType="num">
                                      <p:cBhvr>
                                        <p:cTn id="8" dur="1000" fill="hold"/>
                                        <p:tgtEl>
                                          <p:spTgt spid="2097179"/>
                                        </p:tgtEl>
                                        <p:attrNameLst>
                                          <p:attrName>ppt_x</p:attrName>
                                        </p:attrNameLst>
                                      </p:cBhvr>
                                      <p:tavLst>
                                        <p:tav tm="0">
                                          <p:val>
                                            <p:strVal val="#ppt_x"/>
                                          </p:val>
                                        </p:tav>
                                        <p:tav tm="100000">
                                          <p:val>
                                            <p:strVal val="#ppt_x"/>
                                          </p:val>
                                        </p:tav>
                                      </p:tavLst>
                                    </p:anim>
                                    <p:anim calcmode="lin" valueType="num">
                                      <p:cBhvr>
                                        <p:cTn id="9" dur="1000" fill="hold"/>
                                        <p:tgtEl>
                                          <p:spTgt spid="209717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048590">
                                            <p:txEl>
                                              <p:pRg st="0" end="0"/>
                                            </p:txEl>
                                          </p:spTgt>
                                        </p:tgtEl>
                                        <p:attrNameLst>
                                          <p:attrName>style.visibility</p:attrName>
                                        </p:attrNameLst>
                                      </p:cBhvr>
                                      <p:to>
                                        <p:strVal val="visible"/>
                                      </p:to>
                                    </p:set>
                                    <p:anim calcmode="lin" valueType="num">
                                      <p:cBhvr>
                                        <p:cTn id="13" dur="1000" fill="hold"/>
                                        <p:tgtEl>
                                          <p:spTgt spid="104859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48590">
                                            <p:txEl>
                                              <p:pRg st="0" end="0"/>
                                            </p:txEl>
                                          </p:spTgt>
                                        </p:tgtEl>
                                        <p:attrNameLst>
                                          <p:attrName>ppt_y</p:attrName>
                                        </p:attrNameLst>
                                      </p:cBhvr>
                                      <p:tavLst>
                                        <p:tav tm="0">
                                          <p:val>
                                            <p:strVal val="1+#ppt_h/2"/>
                                          </p:val>
                                        </p:tav>
                                        <p:tav tm="100000">
                                          <p:val>
                                            <p:strVal val="#ppt_y"/>
                                          </p:val>
                                        </p:tav>
                                      </p:tavLst>
                                    </p:anim>
                                  </p:childTnLst>
                                </p:cTn>
                              </p:par>
                            </p:childTnLst>
                          </p:cTn>
                        </p:par>
                        <p:par>
                          <p:cTn id="15" fill="hold" nodeType="withGroup">
                            <p:stCondLst>
                              <p:cond delay="2000"/>
                            </p:stCondLst>
                            <p:childTnLst>
                              <p:par>
                                <p:cTn id="16" presetID="2" presetClass="entr" presetSubtype="4" fill="hold" grpId="0" nodeType="afterEffect">
                                  <p:stCondLst>
                                    <p:cond delay="0"/>
                                  </p:stCondLst>
                                  <p:childTnLst>
                                    <p:set>
                                      <p:cBhvr>
                                        <p:cTn id="17" dur="1" fill="hold">
                                          <p:stCondLst>
                                            <p:cond delay="0"/>
                                          </p:stCondLst>
                                        </p:cTn>
                                        <p:tgtEl>
                                          <p:spTgt spid="1048590">
                                            <p:txEl>
                                              <p:pRg st="1" end="1"/>
                                            </p:txEl>
                                          </p:spTgt>
                                        </p:tgtEl>
                                        <p:attrNameLst>
                                          <p:attrName>style.visibility</p:attrName>
                                        </p:attrNameLst>
                                      </p:cBhvr>
                                      <p:to>
                                        <p:strVal val="visible"/>
                                      </p:to>
                                    </p:set>
                                    <p:anim calcmode="lin" valueType="num">
                                      <p:cBhvr>
                                        <p:cTn id="18" dur="1000" fill="hold"/>
                                        <p:tgtEl>
                                          <p:spTgt spid="104859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48590">
                                            <p:txEl>
                                              <p:pRg st="1" end="1"/>
                                            </p:txEl>
                                          </p:spTgt>
                                        </p:tgtEl>
                                        <p:attrNameLst>
                                          <p:attrName>ppt_y</p:attrName>
                                        </p:attrNameLst>
                                      </p:cBhvr>
                                      <p:tavLst>
                                        <p:tav tm="0">
                                          <p:val>
                                            <p:strVal val="1+#ppt_h/2"/>
                                          </p:val>
                                        </p:tav>
                                        <p:tav tm="100000">
                                          <p:val>
                                            <p:strVal val="#ppt_y"/>
                                          </p:val>
                                        </p:tav>
                                      </p:tavLst>
                                    </p:anim>
                                  </p:childTnLst>
                                </p:cTn>
                              </p:par>
                            </p:childTnLst>
                          </p:cTn>
                        </p:par>
                        <p:par>
                          <p:cTn id="20" fill="hold" nodeType="withGroup">
                            <p:stCondLst>
                              <p:cond delay="3000"/>
                            </p:stCondLst>
                            <p:childTnLst>
                              <p:par>
                                <p:cTn id="21" presetID="2" presetClass="entr" presetSubtype="4" fill="hold" grpId="0" nodeType="afterEffect">
                                  <p:stCondLst>
                                    <p:cond delay="0"/>
                                  </p:stCondLst>
                                  <p:childTnLst>
                                    <p:set>
                                      <p:cBhvr>
                                        <p:cTn id="22" dur="1" fill="hold">
                                          <p:stCondLst>
                                            <p:cond delay="0"/>
                                          </p:stCondLst>
                                        </p:cTn>
                                        <p:tgtEl>
                                          <p:spTgt spid="1048590">
                                            <p:txEl>
                                              <p:pRg st="2" end="2"/>
                                            </p:txEl>
                                          </p:spTgt>
                                        </p:tgtEl>
                                        <p:attrNameLst>
                                          <p:attrName>style.visibility</p:attrName>
                                        </p:attrNameLst>
                                      </p:cBhvr>
                                      <p:to>
                                        <p:strVal val="visible"/>
                                      </p:to>
                                    </p:set>
                                    <p:anim calcmode="lin" valueType="num">
                                      <p:cBhvr>
                                        <p:cTn id="23" dur="1000" fill="hold"/>
                                        <p:tgtEl>
                                          <p:spTgt spid="1048590">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048590">
                                            <p:txEl>
                                              <p:pRg st="2" end="2"/>
                                            </p:txEl>
                                          </p:spTgt>
                                        </p:tgtEl>
                                        <p:attrNameLst>
                                          <p:attrName>ppt_y</p:attrName>
                                        </p:attrNameLst>
                                      </p:cBhvr>
                                      <p:tavLst>
                                        <p:tav tm="0">
                                          <p:val>
                                            <p:strVal val="1+#ppt_h/2"/>
                                          </p:val>
                                        </p:tav>
                                        <p:tav tm="100000">
                                          <p:val>
                                            <p:strVal val="#ppt_y"/>
                                          </p:val>
                                        </p:tav>
                                      </p:tavLst>
                                    </p:anim>
                                  </p:childTnLst>
                                </p:cTn>
                              </p:par>
                            </p:childTnLst>
                          </p:cTn>
                        </p:par>
                        <p:par>
                          <p:cTn id="25" fill="hold" nodeType="withGroup">
                            <p:stCondLst>
                              <p:cond delay="4000"/>
                            </p:stCondLst>
                            <p:childTnLst>
                              <p:par>
                                <p:cTn id="26" presetID="2" presetClass="entr" presetSubtype="4" fill="hold" grpId="0" nodeType="afterEffect">
                                  <p:stCondLst>
                                    <p:cond delay="0"/>
                                  </p:stCondLst>
                                  <p:childTnLst>
                                    <p:set>
                                      <p:cBhvr>
                                        <p:cTn id="27" dur="1" fill="hold">
                                          <p:stCondLst>
                                            <p:cond delay="0"/>
                                          </p:stCondLst>
                                        </p:cTn>
                                        <p:tgtEl>
                                          <p:spTgt spid="1048590">
                                            <p:txEl>
                                              <p:pRg st="3" end="3"/>
                                            </p:txEl>
                                          </p:spTgt>
                                        </p:tgtEl>
                                        <p:attrNameLst>
                                          <p:attrName>style.visibility</p:attrName>
                                        </p:attrNameLst>
                                      </p:cBhvr>
                                      <p:to>
                                        <p:strVal val="visible"/>
                                      </p:to>
                                    </p:set>
                                    <p:anim calcmode="lin" valueType="num">
                                      <p:cBhvr>
                                        <p:cTn id="28" dur="1000" fill="hold"/>
                                        <p:tgtEl>
                                          <p:spTgt spid="1048590">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048590">
                                            <p:txEl>
                                              <p:pRg st="3" end="3"/>
                                            </p:txEl>
                                          </p:spTgt>
                                        </p:tgtEl>
                                        <p:attrNameLst>
                                          <p:attrName>ppt_y</p:attrName>
                                        </p:attrNameLst>
                                      </p:cBhvr>
                                      <p:tavLst>
                                        <p:tav tm="0">
                                          <p:val>
                                            <p:strVal val="1+#ppt_h/2"/>
                                          </p:val>
                                        </p:tav>
                                        <p:tav tm="100000">
                                          <p:val>
                                            <p:strVal val="#ppt_y"/>
                                          </p:val>
                                        </p:tav>
                                      </p:tavLst>
                                    </p:anim>
                                  </p:childTnLst>
                                </p:cTn>
                              </p:par>
                            </p:childTnLst>
                          </p:cTn>
                        </p:par>
                        <p:par>
                          <p:cTn id="30" fill="hold" nodeType="withGroup">
                            <p:stCondLst>
                              <p:cond delay="5000"/>
                            </p:stCondLst>
                            <p:childTnLst>
                              <p:par>
                                <p:cTn id="31" presetID="2" presetClass="entr" presetSubtype="4" fill="hold" grpId="0" nodeType="afterEffect">
                                  <p:stCondLst>
                                    <p:cond delay="0"/>
                                  </p:stCondLst>
                                  <p:childTnLst>
                                    <p:set>
                                      <p:cBhvr>
                                        <p:cTn id="32" dur="1" fill="hold">
                                          <p:stCondLst>
                                            <p:cond delay="0"/>
                                          </p:stCondLst>
                                        </p:cTn>
                                        <p:tgtEl>
                                          <p:spTgt spid="1048590">
                                            <p:txEl>
                                              <p:pRg st="4" end="4"/>
                                            </p:txEl>
                                          </p:spTgt>
                                        </p:tgtEl>
                                        <p:attrNameLst>
                                          <p:attrName>style.visibility</p:attrName>
                                        </p:attrNameLst>
                                      </p:cBhvr>
                                      <p:to>
                                        <p:strVal val="visible"/>
                                      </p:to>
                                    </p:set>
                                    <p:anim calcmode="lin" valueType="num">
                                      <p:cBhvr>
                                        <p:cTn id="33" dur="1000" fill="hold"/>
                                        <p:tgtEl>
                                          <p:spTgt spid="1048590">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048590">
                                            <p:txEl>
                                              <p:pRg st="4" end="4"/>
                                            </p:txEl>
                                          </p:spTgt>
                                        </p:tgtEl>
                                        <p:attrNameLst>
                                          <p:attrName>ppt_y</p:attrName>
                                        </p:attrNameLst>
                                      </p:cBhvr>
                                      <p:tavLst>
                                        <p:tav tm="0">
                                          <p:val>
                                            <p:strVal val="1+#ppt_h/2"/>
                                          </p:val>
                                        </p:tav>
                                        <p:tav tm="100000">
                                          <p:val>
                                            <p:strVal val="#ppt_y"/>
                                          </p:val>
                                        </p:tav>
                                      </p:tavLst>
                                    </p:anim>
                                  </p:childTnLst>
                                </p:cTn>
                              </p:par>
                            </p:childTnLst>
                          </p:cTn>
                        </p:par>
                        <p:par>
                          <p:cTn id="35" fill="hold" nodeType="withGroup">
                            <p:stCondLst>
                              <p:cond delay="6000"/>
                            </p:stCondLst>
                            <p:childTnLst>
                              <p:par>
                                <p:cTn id="36" presetID="2" presetClass="entr" presetSubtype="4" fill="hold" grpId="0" nodeType="afterEffect">
                                  <p:stCondLst>
                                    <p:cond delay="0"/>
                                  </p:stCondLst>
                                  <p:childTnLst>
                                    <p:set>
                                      <p:cBhvr>
                                        <p:cTn id="37" dur="1" fill="hold">
                                          <p:stCondLst>
                                            <p:cond delay="0"/>
                                          </p:stCondLst>
                                        </p:cTn>
                                        <p:tgtEl>
                                          <p:spTgt spid="1048590">
                                            <p:txEl>
                                              <p:pRg st="5" end="5"/>
                                            </p:txEl>
                                          </p:spTgt>
                                        </p:tgtEl>
                                        <p:attrNameLst>
                                          <p:attrName>style.visibility</p:attrName>
                                        </p:attrNameLst>
                                      </p:cBhvr>
                                      <p:to>
                                        <p:strVal val="visible"/>
                                      </p:to>
                                    </p:set>
                                    <p:anim calcmode="lin" valueType="num">
                                      <p:cBhvr>
                                        <p:cTn id="38" dur="1000" fill="hold"/>
                                        <p:tgtEl>
                                          <p:spTgt spid="1048590">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048590">
                                            <p:txEl>
                                              <p:pRg st="5" end="5"/>
                                            </p:txEl>
                                          </p:spTgt>
                                        </p:tgtEl>
                                        <p:attrNameLst>
                                          <p:attrName>ppt_y</p:attrName>
                                        </p:attrNameLst>
                                      </p:cBhvr>
                                      <p:tavLst>
                                        <p:tav tm="0">
                                          <p:val>
                                            <p:strVal val="1+#ppt_h/2"/>
                                          </p:val>
                                        </p:tav>
                                        <p:tav tm="100000">
                                          <p:val>
                                            <p:strVal val="#ppt_y"/>
                                          </p:val>
                                        </p:tav>
                                      </p:tavLst>
                                    </p:anim>
                                  </p:childTnLst>
                                </p:cTn>
                              </p:par>
                            </p:childTnLst>
                          </p:cTn>
                        </p:par>
                        <p:par>
                          <p:cTn id="40" fill="hold" nodeType="withGroup">
                            <p:stCondLst>
                              <p:cond delay="7000"/>
                            </p:stCondLst>
                            <p:childTnLst>
                              <p:par>
                                <p:cTn id="41" presetID="2" presetClass="entr" presetSubtype="4" fill="hold" grpId="0" nodeType="afterEffect">
                                  <p:stCondLst>
                                    <p:cond delay="0"/>
                                  </p:stCondLst>
                                  <p:childTnLst>
                                    <p:set>
                                      <p:cBhvr>
                                        <p:cTn id="42" dur="1" fill="hold">
                                          <p:stCondLst>
                                            <p:cond delay="0"/>
                                          </p:stCondLst>
                                        </p:cTn>
                                        <p:tgtEl>
                                          <p:spTgt spid="1048590">
                                            <p:txEl>
                                              <p:pRg st="6" end="6"/>
                                            </p:txEl>
                                          </p:spTgt>
                                        </p:tgtEl>
                                        <p:attrNameLst>
                                          <p:attrName>style.visibility</p:attrName>
                                        </p:attrNameLst>
                                      </p:cBhvr>
                                      <p:to>
                                        <p:strVal val="visible"/>
                                      </p:to>
                                    </p:set>
                                    <p:anim calcmode="lin" valueType="num">
                                      <p:cBhvr>
                                        <p:cTn id="43" dur="1000" fill="hold"/>
                                        <p:tgtEl>
                                          <p:spTgt spid="1048590">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048590">
                                            <p:txEl>
                                              <p:pRg st="6" end="6"/>
                                            </p:txEl>
                                          </p:spTgt>
                                        </p:tgtEl>
                                        <p:attrNameLst>
                                          <p:attrName>ppt_y</p:attrName>
                                        </p:attrNameLst>
                                      </p:cBhvr>
                                      <p:tavLst>
                                        <p:tav tm="0">
                                          <p:val>
                                            <p:strVal val="1+#ppt_h/2"/>
                                          </p:val>
                                        </p:tav>
                                        <p:tav tm="100000">
                                          <p:val>
                                            <p:strVal val="#ppt_y"/>
                                          </p:val>
                                        </p:tav>
                                      </p:tavLst>
                                    </p:anim>
                                  </p:childTnLst>
                                </p:cTn>
                              </p:par>
                            </p:childTnLst>
                          </p:cTn>
                        </p:par>
                        <p:par>
                          <p:cTn id="45" fill="hold" nodeType="withGroup">
                            <p:stCondLst>
                              <p:cond delay="8000"/>
                            </p:stCondLst>
                            <p:childTnLst>
                              <p:par>
                                <p:cTn id="46" presetID="2" presetClass="entr" presetSubtype="4" fill="hold" grpId="0" nodeType="afterEffect">
                                  <p:stCondLst>
                                    <p:cond delay="0"/>
                                  </p:stCondLst>
                                  <p:childTnLst>
                                    <p:set>
                                      <p:cBhvr>
                                        <p:cTn id="47" dur="1" fill="hold">
                                          <p:stCondLst>
                                            <p:cond delay="0"/>
                                          </p:stCondLst>
                                        </p:cTn>
                                        <p:tgtEl>
                                          <p:spTgt spid="1048590">
                                            <p:txEl>
                                              <p:pRg st="7" end="7"/>
                                            </p:txEl>
                                          </p:spTgt>
                                        </p:tgtEl>
                                        <p:attrNameLst>
                                          <p:attrName>style.visibility</p:attrName>
                                        </p:attrNameLst>
                                      </p:cBhvr>
                                      <p:to>
                                        <p:strVal val="visible"/>
                                      </p:to>
                                    </p:set>
                                    <p:anim calcmode="lin" valueType="num">
                                      <p:cBhvr>
                                        <p:cTn id="48" dur="1000" fill="hold"/>
                                        <p:tgtEl>
                                          <p:spTgt spid="1048590">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1048590">
                                            <p:txEl>
                                              <p:pRg st="7" end="7"/>
                                            </p:txEl>
                                          </p:spTgt>
                                        </p:tgtEl>
                                        <p:attrNameLst>
                                          <p:attrName>ppt_y</p:attrName>
                                        </p:attrNameLst>
                                      </p:cBhvr>
                                      <p:tavLst>
                                        <p:tav tm="0">
                                          <p:val>
                                            <p:strVal val="1+#ppt_h/2"/>
                                          </p:val>
                                        </p:tav>
                                        <p:tav tm="100000">
                                          <p:val>
                                            <p:strVal val="#ppt_y"/>
                                          </p:val>
                                        </p:tav>
                                      </p:tavLst>
                                    </p:anim>
                                  </p:childTnLst>
                                </p:cTn>
                              </p:par>
                            </p:childTnLst>
                          </p:cTn>
                        </p:par>
                        <p:par>
                          <p:cTn id="50" fill="hold">
                            <p:stCondLst>
                              <p:cond delay="9000"/>
                            </p:stCondLst>
                            <p:childTnLst>
                              <p:par>
                                <p:cTn id="51" presetID="42" presetClass="entr" presetSubtype="0" fill="hold" nodeType="afterEffect">
                                  <p:stCondLst>
                                    <p:cond delay="0"/>
                                  </p:stCondLst>
                                  <p:childTnLst>
                                    <p:set>
                                      <p:cBhvr>
                                        <p:cTn id="52" dur="1" fill="hold">
                                          <p:stCondLst>
                                            <p:cond delay="0"/>
                                          </p:stCondLst>
                                        </p:cTn>
                                        <p:tgtEl>
                                          <p:spTgt spid="2097178"/>
                                        </p:tgtEl>
                                        <p:attrNameLst>
                                          <p:attrName>style.visibility</p:attrName>
                                        </p:attrNameLst>
                                      </p:cBhvr>
                                      <p:to>
                                        <p:strVal val="visible"/>
                                      </p:to>
                                    </p:set>
                                    <p:animEffect transition="in" filter="fade">
                                      <p:cBhvr>
                                        <p:cTn id="53" dur="1000"/>
                                        <p:tgtEl>
                                          <p:spTgt spid="2097178"/>
                                        </p:tgtEl>
                                      </p:cBhvr>
                                    </p:animEffect>
                                    <p:anim calcmode="lin" valueType="num">
                                      <p:cBhvr>
                                        <p:cTn id="54" dur="1000" fill="hold"/>
                                        <p:tgtEl>
                                          <p:spTgt spid="2097178"/>
                                        </p:tgtEl>
                                        <p:attrNameLst>
                                          <p:attrName>ppt_x</p:attrName>
                                        </p:attrNameLst>
                                      </p:cBhvr>
                                      <p:tavLst>
                                        <p:tav tm="0">
                                          <p:val>
                                            <p:strVal val="#ppt_x"/>
                                          </p:val>
                                        </p:tav>
                                        <p:tav tm="100000">
                                          <p:val>
                                            <p:strVal val="#ppt_x"/>
                                          </p:val>
                                        </p:tav>
                                      </p:tavLst>
                                    </p:anim>
                                    <p:anim calcmode="lin" valueType="num">
                                      <p:cBhvr>
                                        <p:cTn id="55" dur="1000" fill="hold"/>
                                        <p:tgtEl>
                                          <p:spTgt spid="2097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0"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0" name="组合 3"/>
          <p:cNvGrpSpPr/>
          <p:nvPr/>
        </p:nvGrpSpPr>
        <p:grpSpPr>
          <a:xfrm>
            <a:off x="-10278" y="-5938"/>
            <a:ext cx="12202277" cy="6863938"/>
            <a:chOff x="-10278" y="-5938"/>
            <a:chExt cx="12202277" cy="6863938"/>
          </a:xfrm>
        </p:grpSpPr>
        <p:pic>
          <p:nvPicPr>
            <p:cNvPr id="2097255" name="图片 5"/>
            <p:cNvPicPr>
              <a:picLocks noChangeAspect="1"/>
            </p:cNvPicPr>
            <p:nvPr/>
          </p:nvPicPr>
          <p:blipFill>
            <a:blip r:embed="rId4"/>
            <a:stretch>
              <a:fillRect/>
            </a:stretch>
          </p:blipFill>
          <p:spPr>
            <a:xfrm>
              <a:off x="-10278" y="-5938"/>
              <a:ext cx="12202277" cy="6863938"/>
            </a:xfrm>
            <a:prstGeom prst="rect">
              <a:avLst/>
            </a:prstGeom>
          </p:spPr>
        </p:pic>
        <p:sp>
          <p:nvSpPr>
            <p:cNvPr id="1048708" name="矩形 6"/>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709" name="Rectangle 3"/>
          <p:cNvSpPr>
            <a:spLocks noGrp="1" noChangeArrowheads="1"/>
          </p:cNvSpPr>
          <p:nvPr>
            <p:ph idx="4294967295"/>
          </p:nvPr>
        </p:nvSpPr>
        <p:spPr>
          <a:xfrm>
            <a:off x="1129811" y="1052736"/>
            <a:ext cx="10208863" cy="2808287"/>
          </a:xfrm>
        </p:spPr>
        <p:txBody>
          <a:bodyPr/>
          <a:lstStyle/>
          <a:p>
            <a:pPr marL="0" indent="0" eaLnBrk="1" hangingPunct="1">
              <a:lnSpc>
                <a:spcPct val="150000"/>
              </a:lnSpc>
              <a:buFontTx/>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家长的配合工作对孩子适应幼儿园生活，起着至关重要的作用。在孩子入园的过程中，我们许多家长朋友往往无所适从，他们的出发点是为了孩子能够顺利适应，可是结果却事与愿违，起到了相反的作用。家长需了解新生入园的十三忌：</a:t>
            </a:r>
          </a:p>
        </p:txBody>
      </p:sp>
      <p:sp>
        <p:nvSpPr>
          <p:cNvPr id="1048710" name=" 167"/>
          <p:cNvSpPr/>
          <p:nvPr/>
        </p:nvSpPr>
        <p:spPr>
          <a:xfrm>
            <a:off x="695400" y="1988840"/>
            <a:ext cx="10945216" cy="403225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r>
              <a:rPr lang="zh-CN" altLang="en-US" sz="3600" noProof="1">
                <a:solidFill>
                  <a:srgbClr val="EE5937"/>
                </a:solidFill>
                <a:latin typeface="方正清刻本悦宋简体" panose="02000000000000000000" pitchFamily="2" charset="-122"/>
                <a:ea typeface="方正清刻本悦宋简体" panose="02000000000000000000" pitchFamily="2" charset="-122"/>
                <a:cs typeface="+mj-cs"/>
                <a:sym typeface="+mn-ea"/>
              </a:rPr>
              <a:t>一忌：一味妥协，今天送不下，明天送</a:t>
            </a:r>
            <a:endParaRPr lang="zh-CN" altLang="en-US" sz="4000" noProof="1">
              <a:solidFill>
                <a:srgbClr val="EE5937"/>
              </a:solidFill>
              <a:latin typeface="方正清刻本悦宋简体" panose="02000000000000000000" pitchFamily="2" charset="-122"/>
              <a:ea typeface="方正清刻本悦宋简体" panose="02000000000000000000" pitchFamily="2" charset="-122"/>
              <a:cs typeface="+mj-cs"/>
              <a:sym typeface="+mn-ea"/>
            </a:endParaRPr>
          </a:p>
          <a:p>
            <a:pPr eaLnBrk="1" fontAlgn="auto" hangingPunct="1">
              <a:lnSpc>
                <a:spcPts val="3000"/>
              </a:lnSpc>
              <a:spcBef>
                <a:spcPts val="0"/>
              </a:spcBef>
              <a:spcAft>
                <a:spcPts val="0"/>
              </a:spcAft>
            </a:pPr>
            <a:endParaRPr lang="zh-CN" altLang="en-US" sz="2000" b="1"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endParaRPr>
          </a:p>
          <a:p>
            <a:pPr eaLnBrk="1" fontAlgn="auto" hangingPunct="1">
              <a:lnSpc>
                <a:spcPts val="3000"/>
              </a:lnSpc>
              <a:spcBef>
                <a:spcPts val="0"/>
              </a:spcBef>
              <a:spcAft>
                <a:spcPts val="0"/>
              </a:spcAft>
            </a:pPr>
            <a:r>
              <a:rPr lang="zh-CN" altLang="en-US" sz="20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rPr>
              <a:t>      这是目前幼儿园新生入园最普遍存在的问题。家长因为心疼孩子哭，而一味推迟上幼儿园的时间。孩子哭了，家长很心疼。去还存在侥幸的心理：也许明天，他能高高兴兴上幼儿园呢！这会让孩子觉得自己只要坚持，就有可能不用去幼儿园，那么当你再次送园的时候，孩子的哭闹会更加变本加厉。</a:t>
            </a: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48709">
                                            <p:txEl>
                                              <p:pRg st="0" end="0"/>
                                            </p:txEl>
                                          </p:spTgt>
                                        </p:tgtEl>
                                        <p:attrNameLst>
                                          <p:attrName>style.visibility</p:attrName>
                                        </p:attrNameLst>
                                      </p:cBhvr>
                                      <p:to>
                                        <p:strVal val="visible"/>
                                      </p:to>
                                    </p:set>
                                    <p:animEffect transition="in" filter="fade">
                                      <p:cBhvr>
                                        <p:cTn id="7" dur="2000"/>
                                        <p:tgtEl>
                                          <p:spTgt spid="1048709">
                                            <p:txEl>
                                              <p:pRg st="0" end="0"/>
                                            </p:txEl>
                                          </p:spTgt>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048710"/>
                                        </p:tgtEl>
                                        <p:attrNameLst>
                                          <p:attrName>style.visibility</p:attrName>
                                        </p:attrNameLst>
                                      </p:cBhvr>
                                      <p:to>
                                        <p:strVal val="visible"/>
                                      </p:to>
                                    </p:set>
                                    <p:animEffect transition="in" filter="fade">
                                      <p:cBhvr>
                                        <p:cTn id="11" dur="1000"/>
                                        <p:tgtEl>
                                          <p:spTgt spid="1048710"/>
                                        </p:tgtEl>
                                      </p:cBhvr>
                                    </p:animEffect>
                                    <p:anim calcmode="lin" valueType="num">
                                      <p:cBhvr>
                                        <p:cTn id="12" dur="1000" fill="hold"/>
                                        <p:tgtEl>
                                          <p:spTgt spid="1048710"/>
                                        </p:tgtEl>
                                        <p:attrNameLst>
                                          <p:attrName>ppt_x</p:attrName>
                                        </p:attrNameLst>
                                      </p:cBhvr>
                                      <p:tavLst>
                                        <p:tav tm="0">
                                          <p:val>
                                            <p:strVal val="#ppt_x"/>
                                          </p:val>
                                        </p:tav>
                                        <p:tav tm="100000">
                                          <p:val>
                                            <p:strVal val="#ppt_x"/>
                                          </p:val>
                                        </p:tav>
                                      </p:tavLst>
                                    </p:anim>
                                    <p:anim calcmode="lin" valueType="num">
                                      <p:cBhvr>
                                        <p:cTn id="13" dur="1000" fill="hold"/>
                                        <p:tgtEl>
                                          <p:spTgt spid="10487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1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4" name="组合 2"/>
          <p:cNvGrpSpPr/>
          <p:nvPr/>
        </p:nvGrpSpPr>
        <p:grpSpPr>
          <a:xfrm>
            <a:off x="-10278" y="-5938"/>
            <a:ext cx="12202277" cy="6863938"/>
            <a:chOff x="-10278" y="-5938"/>
            <a:chExt cx="12202277" cy="6863938"/>
          </a:xfrm>
        </p:grpSpPr>
        <p:pic>
          <p:nvPicPr>
            <p:cNvPr id="2097256" name="图片 3"/>
            <p:cNvPicPr>
              <a:picLocks noChangeAspect="1"/>
            </p:cNvPicPr>
            <p:nvPr/>
          </p:nvPicPr>
          <p:blipFill>
            <a:blip r:embed="rId4"/>
            <a:stretch>
              <a:fillRect/>
            </a:stretch>
          </p:blipFill>
          <p:spPr>
            <a:xfrm>
              <a:off x="-10278" y="-5938"/>
              <a:ext cx="12202277" cy="6863938"/>
            </a:xfrm>
            <a:prstGeom prst="rect">
              <a:avLst/>
            </a:prstGeom>
          </p:spPr>
        </p:pic>
        <p:sp>
          <p:nvSpPr>
            <p:cNvPr id="1048714" name="矩形 4"/>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715" name=" 167"/>
          <p:cNvSpPr/>
          <p:nvPr/>
        </p:nvSpPr>
        <p:spPr>
          <a:xfrm>
            <a:off x="551384" y="1124744"/>
            <a:ext cx="10945216" cy="403225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eaLnBrk="1" fontAlgn="auto" hangingPunct="1">
              <a:lnSpc>
                <a:spcPts val="3800"/>
              </a:lnSpc>
              <a:spcBef>
                <a:spcPts val="0"/>
              </a:spcBef>
              <a:spcAft>
                <a:spcPts val="0"/>
              </a:spcAft>
            </a:pPr>
            <a:endParaRPr sz="2000" b="1" noProof="1">
              <a:solidFill>
                <a:schemeClr val="accent5"/>
              </a:solidFill>
              <a:latin typeface="微软雅黑" panose="020B0503020204020204" pitchFamily="34" charset="-122"/>
              <a:ea typeface="微软雅黑" panose="020B0503020204020204" pitchFamily="34" charset="-122"/>
              <a:cs typeface="+mj-cs"/>
              <a:sym typeface="+mn-ea"/>
            </a:endParaRPr>
          </a:p>
          <a:p>
            <a:pPr algn="just" eaLnBrk="1" fontAlgn="auto" hangingPunct="1">
              <a:lnSpc>
                <a:spcPts val="3800"/>
              </a:lnSpc>
              <a:spcBef>
                <a:spcPts val="0"/>
              </a:spcBef>
              <a:spcAft>
                <a:spcPts val="0"/>
              </a:spcAft>
            </a:pPr>
            <a:r>
              <a:rPr sz="2800" noProof="1">
                <a:solidFill>
                  <a:srgbClr val="EE5937"/>
                </a:solidFill>
                <a:latin typeface="方正清刻本悦宋简体" panose="02000000000000000000" pitchFamily="2" charset="-122"/>
                <a:ea typeface="方正清刻本悦宋简体" panose="02000000000000000000" pitchFamily="2" charset="-122"/>
                <a:cs typeface="+mj-cs"/>
                <a:sym typeface="+mn-ea"/>
              </a:rPr>
              <a:t>二忌：送两天，歇一天</a:t>
            </a:r>
          </a:p>
          <a:p>
            <a:pPr algn="just" eaLnBrk="1" fontAlgn="auto" hangingPunct="1">
              <a:lnSpc>
                <a:spcPts val="3800"/>
              </a:lnSpc>
              <a:spcBef>
                <a:spcPts val="0"/>
              </a:spcBef>
              <a:spcAft>
                <a:spcPts val="0"/>
              </a:spcAft>
            </a:pPr>
            <a:r>
              <a:rPr sz="16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rPr>
              <a:t>有的孩子刚入园时，哭闹比较严重，吃饭也不如在家多，容易上火。家长感到很心疼，便想送上几天，在家里休息上一天，给孩子调理调理。其实这样的想法是存在误区的，当孩子在家里休息一天后，再来幼儿园会感到更加陌生，特别是对于新入园的孩子来说，还没有建立起与老师之间的依恋感情，送送停停会让孩子的适应过程事半功倍。坚持送园，对孩子的适应至关重要。</a:t>
            </a:r>
            <a:endParaRPr lang="en-US" sz="16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endParaRPr>
          </a:p>
          <a:p>
            <a:pPr algn="just" eaLnBrk="1" fontAlgn="auto" hangingPunct="1">
              <a:lnSpc>
                <a:spcPts val="3800"/>
              </a:lnSpc>
              <a:spcBef>
                <a:spcPts val="0"/>
              </a:spcBef>
              <a:spcAft>
                <a:spcPts val="0"/>
              </a:spcAft>
            </a:pPr>
            <a:r>
              <a:rPr lang="zh-CN" altLang="en-US" sz="2800" noProof="1">
                <a:solidFill>
                  <a:srgbClr val="EE5937"/>
                </a:solidFill>
                <a:latin typeface="方正清刻本悦宋简体" panose="02000000000000000000" pitchFamily="2" charset="-122"/>
                <a:ea typeface="方正清刻本悦宋简体" panose="02000000000000000000" pitchFamily="2" charset="-122"/>
                <a:sym typeface="+mn-ea"/>
              </a:rPr>
              <a:t>三忌：孩子哭，我也哭</a:t>
            </a:r>
          </a:p>
          <a:p>
            <a:pPr algn="just" eaLnBrk="1" fontAlgn="auto" hangingPunct="1">
              <a:lnSpc>
                <a:spcPts val="3800"/>
              </a:lnSpc>
              <a:spcBef>
                <a:spcPts val="0"/>
              </a:spcBef>
              <a:spcAft>
                <a:spcPts val="0"/>
              </a:spcAft>
            </a:pPr>
            <a:r>
              <a:rPr lang="zh-CN" altLang="en-US" sz="1600" b="1" noProof="1">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lang="zh-CN" altLang="en-US" sz="1600" noProof="1">
                <a:solidFill>
                  <a:schemeClr val="tx1">
                    <a:lumMod val="75000"/>
                    <a:lumOff val="25000"/>
                  </a:schemeClr>
                </a:solidFill>
                <a:latin typeface="微软雅黑" panose="020B0503020204020204" pitchFamily="34" charset="-122"/>
                <a:ea typeface="微软雅黑" panose="020B0503020204020204" pitchFamily="34" charset="-122"/>
                <a:sym typeface="+mn-ea"/>
              </a:rPr>
              <a:t>第一次离开自己的宝贝，又见到自己的宝贝哭闹的厉害，家长的心疼也在情理之中。可是家长对孩子的情绪感染实在太强了，这种家长陪着孩子哭的情况在幼儿园的新生入园接待中司空见惯，造成孩子们错认为家长不要他们了，让他们认为上幼儿园不管对于他们自己，还是父母都是非常痛苦的事，加剧孩子的分离焦虑，不利于孩子的适应。</a:t>
            </a:r>
          </a:p>
          <a:p>
            <a:pPr algn="just" eaLnBrk="1" fontAlgn="auto" hangingPunct="1">
              <a:lnSpc>
                <a:spcPts val="3800"/>
              </a:lnSpc>
              <a:spcBef>
                <a:spcPts val="0"/>
              </a:spcBef>
              <a:spcAft>
                <a:spcPts val="0"/>
              </a:spcAft>
            </a:pPr>
            <a:endParaRPr sz="2000" noProof="1">
              <a:solidFill>
                <a:schemeClr val="accent5"/>
              </a:solidFill>
              <a:latin typeface="微软雅黑" panose="020B0503020204020204" pitchFamily="34" charset="-122"/>
              <a:ea typeface="微软雅黑" panose="020B0503020204020204" pitchFamily="34" charset="-122"/>
              <a:cs typeface="+mj-cs"/>
              <a:sym typeface="+mn-ea"/>
            </a:endParaRPr>
          </a:p>
          <a:p>
            <a:pPr algn="just" eaLnBrk="1" fontAlgn="auto" hangingPunct="1">
              <a:lnSpc>
                <a:spcPts val="3800"/>
              </a:lnSpc>
              <a:spcBef>
                <a:spcPts val="0"/>
              </a:spcBef>
              <a:spcAft>
                <a:spcPts val="0"/>
              </a:spcAft>
            </a:pPr>
            <a:endParaRPr sz="2000" noProof="1">
              <a:solidFill>
                <a:schemeClr val="accent5"/>
              </a:solidFill>
              <a:latin typeface="微软雅黑" panose="020B0503020204020204" pitchFamily="34" charset="-122"/>
              <a:ea typeface="微软雅黑" panose="020B0503020204020204" pitchFamily="34" charset="-122"/>
              <a:cs typeface="+mj-cs"/>
              <a:sym typeface="+mn-ea"/>
            </a:endParaRP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48715"/>
                                        </p:tgtEl>
                                        <p:attrNameLst>
                                          <p:attrName>style.visibility</p:attrName>
                                        </p:attrNameLst>
                                      </p:cBhvr>
                                      <p:to>
                                        <p:strVal val="visible"/>
                                      </p:to>
                                    </p:set>
                                    <p:anim calcmode="lin" valueType="num">
                                      <p:cBhvr>
                                        <p:cTn id="7" dur="1000" fill="hold"/>
                                        <p:tgtEl>
                                          <p:spTgt spid="1048715"/>
                                        </p:tgtEl>
                                        <p:attrNameLst>
                                          <p:attrName>ppt_w</p:attrName>
                                        </p:attrNameLst>
                                      </p:cBhvr>
                                      <p:tavLst>
                                        <p:tav tm="0">
                                          <p:val>
                                            <p:fltVal val="0"/>
                                          </p:val>
                                        </p:tav>
                                        <p:tav tm="100000">
                                          <p:val>
                                            <p:strVal val="#ppt_w"/>
                                          </p:val>
                                        </p:tav>
                                      </p:tavLst>
                                    </p:anim>
                                    <p:anim calcmode="lin" valueType="num">
                                      <p:cBhvr>
                                        <p:cTn id="8" dur="1000" fill="hold"/>
                                        <p:tgtEl>
                                          <p:spTgt spid="1048715"/>
                                        </p:tgtEl>
                                        <p:attrNameLst>
                                          <p:attrName>ppt_h</p:attrName>
                                        </p:attrNameLst>
                                      </p:cBhvr>
                                      <p:tavLst>
                                        <p:tav tm="0">
                                          <p:val>
                                            <p:fltVal val="0"/>
                                          </p:val>
                                        </p:tav>
                                        <p:tav tm="100000">
                                          <p:val>
                                            <p:strVal val="#ppt_h"/>
                                          </p:val>
                                        </p:tav>
                                      </p:tavLst>
                                    </p:anim>
                                    <p:anim calcmode="lin" valueType="num">
                                      <p:cBhvr>
                                        <p:cTn id="9" dur="1000" fill="hold"/>
                                        <p:tgtEl>
                                          <p:spTgt spid="1048715"/>
                                        </p:tgtEl>
                                        <p:attrNameLst>
                                          <p:attrName>style.rotation</p:attrName>
                                        </p:attrNameLst>
                                      </p:cBhvr>
                                      <p:tavLst>
                                        <p:tav tm="0">
                                          <p:val>
                                            <p:fltVal val="90"/>
                                          </p:val>
                                        </p:tav>
                                        <p:tav tm="100000">
                                          <p:val>
                                            <p:fltVal val="0"/>
                                          </p:val>
                                        </p:tav>
                                      </p:tavLst>
                                    </p:anim>
                                    <p:animEffect transition="in" filter="fade">
                                      <p:cBhvr>
                                        <p:cTn id="10" dur="1000"/>
                                        <p:tgtEl>
                                          <p:spTgt spid="1048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1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8" name="组合 2"/>
          <p:cNvGrpSpPr/>
          <p:nvPr/>
        </p:nvGrpSpPr>
        <p:grpSpPr>
          <a:xfrm>
            <a:off x="-10278" y="-5938"/>
            <a:ext cx="12202277" cy="6863938"/>
            <a:chOff x="-10278" y="-5938"/>
            <a:chExt cx="12202277" cy="6863938"/>
          </a:xfrm>
        </p:grpSpPr>
        <p:pic>
          <p:nvPicPr>
            <p:cNvPr id="2097257" name="图片 3"/>
            <p:cNvPicPr>
              <a:picLocks noChangeAspect="1"/>
            </p:cNvPicPr>
            <p:nvPr/>
          </p:nvPicPr>
          <p:blipFill>
            <a:blip r:embed="rId4"/>
            <a:stretch>
              <a:fillRect/>
            </a:stretch>
          </p:blipFill>
          <p:spPr>
            <a:xfrm>
              <a:off x="-10278" y="-5938"/>
              <a:ext cx="12202277" cy="6863938"/>
            </a:xfrm>
            <a:prstGeom prst="rect">
              <a:avLst/>
            </a:prstGeom>
          </p:spPr>
        </p:pic>
        <p:sp>
          <p:nvSpPr>
            <p:cNvPr id="1048719" name="矩形 5"/>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720" name=" 167"/>
          <p:cNvSpPr/>
          <p:nvPr/>
        </p:nvSpPr>
        <p:spPr>
          <a:xfrm>
            <a:off x="407368" y="980728"/>
            <a:ext cx="11161240" cy="485267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eaLnBrk="1" fontAlgn="auto" hangingPunct="1">
              <a:lnSpc>
                <a:spcPts val="3500"/>
              </a:lnSpc>
              <a:spcBef>
                <a:spcPts val="0"/>
              </a:spcBef>
              <a:spcAft>
                <a:spcPts val="0"/>
              </a:spcAft>
            </a:pPr>
            <a:r>
              <a:rPr lang="zh-CN" altLang="en-US" sz="2800" noProof="1">
                <a:solidFill>
                  <a:srgbClr val="EE5937"/>
                </a:solidFill>
                <a:latin typeface="方正清刻本悦宋简体" panose="02000000000000000000" pitchFamily="2" charset="-122"/>
                <a:ea typeface="方正清刻本悦宋简体" panose="02000000000000000000" pitchFamily="2" charset="-122"/>
                <a:cs typeface="+mj-cs"/>
                <a:sym typeface="+mn-ea"/>
              </a:rPr>
              <a:t>四忌：“我在外面等着你！”“我去给你拿件毛衣来！”</a:t>
            </a:r>
          </a:p>
          <a:p>
            <a:pPr algn="just" eaLnBrk="1" fontAlgn="auto" hangingPunct="1">
              <a:lnSpc>
                <a:spcPts val="3500"/>
              </a:lnSpc>
              <a:spcBef>
                <a:spcPts val="0"/>
              </a:spcBef>
              <a:spcAft>
                <a:spcPts val="0"/>
              </a:spcAft>
            </a:pPr>
            <a:r>
              <a:rPr lang="zh-CN" altLang="en-US" sz="16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rPr>
              <a:t>在祖辈送园的过程中，常常会出现这种情况，孩子一张嘴要哭，马上对孩子说：“我不走，奶奶在外面等着你哈！”“奶奶去给你买奶，这就回来！”这种说法可能暂时有效，可是当孩子发现自己上当后，他会感觉到非常不安，因为他不知道奶奶到底去哪儿了，这让他们没有了安全感。</a:t>
            </a:r>
            <a:endParaRPr lang="en-US" altLang="zh-CN" sz="16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endParaRPr>
          </a:p>
          <a:p>
            <a:pPr algn="just" eaLnBrk="1" fontAlgn="auto" hangingPunct="1">
              <a:lnSpc>
                <a:spcPts val="3500"/>
              </a:lnSpc>
              <a:spcBef>
                <a:spcPts val="0"/>
              </a:spcBef>
              <a:spcAft>
                <a:spcPts val="0"/>
              </a:spcAft>
            </a:pPr>
            <a:r>
              <a:rPr lang="zh-CN" altLang="en-US" sz="2800" noProof="1">
                <a:solidFill>
                  <a:srgbClr val="EE5937"/>
                </a:solidFill>
                <a:latin typeface="方正清刻本悦宋简体" panose="02000000000000000000" pitchFamily="2" charset="-122"/>
                <a:ea typeface="方正清刻本悦宋简体" panose="02000000000000000000" pitchFamily="2" charset="-122"/>
                <a:sym typeface="+mn-ea"/>
              </a:rPr>
              <a:t>五忌：“别哭，我第一个来接你！”</a:t>
            </a:r>
          </a:p>
          <a:p>
            <a:pPr algn="just" eaLnBrk="1" fontAlgn="auto" hangingPunct="1">
              <a:lnSpc>
                <a:spcPts val="3500"/>
              </a:lnSpc>
              <a:spcBef>
                <a:spcPts val="0"/>
              </a:spcBef>
              <a:spcAft>
                <a:spcPts val="0"/>
              </a:spcAft>
            </a:pPr>
            <a:r>
              <a:rPr lang="zh-CN" altLang="en-US" sz="1600" noProof="1">
                <a:solidFill>
                  <a:schemeClr val="tx1">
                    <a:lumMod val="75000"/>
                    <a:lumOff val="25000"/>
                  </a:schemeClr>
                </a:solidFill>
                <a:latin typeface="微软雅黑" panose="020B0503020204020204" pitchFamily="34" charset="-122"/>
                <a:ea typeface="微软雅黑" panose="020B0503020204020204" pitchFamily="34" charset="-122"/>
                <a:sym typeface="+mn-ea"/>
              </a:rPr>
              <a:t>许多家长会这样许诺孩子，当孩子哭着对你说：“妈妈第一个来接我！”你忍心拒绝孩子吗？于是好多家长随口承诺：“好，妈妈第一个来接你！”如果你真能做到，我们当然并不反对这种方式，可是那么多家长，您能保证您是第一个吗？如果不能，请不要这样回应孩子，请换一种方式回应孩子：“妈妈会早来接你！”“妈妈四点来接你！”如果轻易的承诺没有兑现，很容易让孩子觉得家长说话不算数，那么家长在孩子心中的威信就大打折扣了。而且孩子一旦知道自己的家长欺骗了自己，会推理到其它，那么家长会不会来接他？孩子便没有把握了。</a:t>
            </a:r>
          </a:p>
          <a:p>
            <a:pPr algn="just" eaLnBrk="1" fontAlgn="auto" hangingPunct="1">
              <a:lnSpc>
                <a:spcPts val="3500"/>
              </a:lnSpc>
              <a:spcBef>
                <a:spcPts val="0"/>
              </a:spcBef>
              <a:spcAft>
                <a:spcPts val="0"/>
              </a:spcAft>
            </a:pPr>
            <a:endParaRPr lang="zh-CN" altLang="en-US" sz="1600" noProof="1">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lgn="just" eaLnBrk="1" fontAlgn="auto" hangingPunct="1">
              <a:lnSpc>
                <a:spcPts val="3500"/>
              </a:lnSpc>
              <a:spcBef>
                <a:spcPts val="0"/>
              </a:spcBef>
              <a:spcAft>
                <a:spcPts val="0"/>
              </a:spcAft>
            </a:pPr>
            <a:endParaRPr lang="zh-CN" altLang="en-US" sz="16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endParaRP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48720"/>
                                        </p:tgtEl>
                                        <p:attrNameLst>
                                          <p:attrName>style.visibility</p:attrName>
                                        </p:attrNameLst>
                                      </p:cBhvr>
                                      <p:to>
                                        <p:strVal val="visible"/>
                                      </p:to>
                                    </p:set>
                                    <p:animEffect transition="in" filter="wipe(down)">
                                      <p:cBhvr>
                                        <p:cTn id="7" dur="500"/>
                                        <p:tgtEl>
                                          <p:spTgt spid="1048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2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2" name="组合 3"/>
          <p:cNvGrpSpPr/>
          <p:nvPr/>
        </p:nvGrpSpPr>
        <p:grpSpPr>
          <a:xfrm>
            <a:off x="-10278" y="-5938"/>
            <a:ext cx="12202277" cy="6863938"/>
            <a:chOff x="-10278" y="-5938"/>
            <a:chExt cx="12202277" cy="6863938"/>
          </a:xfrm>
        </p:grpSpPr>
        <p:pic>
          <p:nvPicPr>
            <p:cNvPr id="2097258" name="图片 5"/>
            <p:cNvPicPr>
              <a:picLocks noChangeAspect="1"/>
            </p:cNvPicPr>
            <p:nvPr/>
          </p:nvPicPr>
          <p:blipFill>
            <a:blip r:embed="rId4"/>
            <a:stretch>
              <a:fillRect/>
            </a:stretch>
          </p:blipFill>
          <p:spPr>
            <a:xfrm>
              <a:off x="-10278" y="-5938"/>
              <a:ext cx="12202277" cy="6863938"/>
            </a:xfrm>
            <a:prstGeom prst="rect">
              <a:avLst/>
            </a:prstGeom>
          </p:spPr>
        </p:pic>
        <p:sp>
          <p:nvSpPr>
            <p:cNvPr id="1048724" name="矩形 7"/>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725" name=" 167"/>
          <p:cNvSpPr/>
          <p:nvPr/>
        </p:nvSpPr>
        <p:spPr>
          <a:xfrm>
            <a:off x="623392" y="2451001"/>
            <a:ext cx="11089232" cy="307086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eaLnBrk="1" fontAlgn="auto" hangingPunct="1">
              <a:lnSpc>
                <a:spcPts val="3500"/>
              </a:lnSpc>
              <a:spcBef>
                <a:spcPts val="0"/>
              </a:spcBef>
              <a:spcAft>
                <a:spcPts val="0"/>
              </a:spcAft>
            </a:pPr>
            <a:r>
              <a:rPr sz="2800" noProof="1">
                <a:solidFill>
                  <a:srgbClr val="EE5937"/>
                </a:solidFill>
                <a:latin typeface="方正清刻本悦宋简体" panose="02000000000000000000" pitchFamily="2" charset="-122"/>
                <a:ea typeface="方正清刻本悦宋简体" panose="02000000000000000000" pitchFamily="2" charset="-122"/>
                <a:cs typeface="+mj-cs"/>
                <a:sym typeface="+mn-ea"/>
              </a:rPr>
              <a:t>六忌：“再哭，再哭我就不接你了！”</a:t>
            </a:r>
          </a:p>
          <a:p>
            <a:pPr algn="just" eaLnBrk="1" fontAlgn="auto" hangingPunct="1">
              <a:lnSpc>
                <a:spcPts val="3500"/>
              </a:lnSpc>
              <a:spcBef>
                <a:spcPts val="0"/>
              </a:spcBef>
              <a:spcAft>
                <a:spcPts val="0"/>
              </a:spcAft>
            </a:pPr>
            <a:r>
              <a:rPr sz="16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rPr>
              <a:t>这是家长气头上的急话，可是我们一线的老师却常常听到。家长这话说出来，目的是为了让孩子停止哭泣，可是孩子往往越哭越厉害。这是为什么呢？因为孩子的理解能力是有限的，孩子理解的就是你不来接他了，这种负面效应会让孩子觉得恐惧，恐惧幼儿园，恐惧老师。</a:t>
            </a:r>
            <a:endParaRPr lang="en-US" sz="16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endParaRPr>
          </a:p>
          <a:p>
            <a:pPr algn="just" eaLnBrk="1" fontAlgn="auto" hangingPunct="1">
              <a:lnSpc>
                <a:spcPts val="3500"/>
              </a:lnSpc>
              <a:spcBef>
                <a:spcPts val="0"/>
              </a:spcBef>
              <a:spcAft>
                <a:spcPts val="0"/>
              </a:spcAft>
            </a:pPr>
            <a:endParaRPr lang="en-US" sz="16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endParaRPr>
          </a:p>
          <a:p>
            <a:pPr algn="just" eaLnBrk="1" fontAlgn="auto" hangingPunct="1">
              <a:lnSpc>
                <a:spcPts val="3500"/>
              </a:lnSpc>
              <a:spcBef>
                <a:spcPts val="0"/>
              </a:spcBef>
              <a:spcAft>
                <a:spcPts val="0"/>
              </a:spcAft>
            </a:pPr>
            <a:r>
              <a:rPr lang="zh-CN" altLang="en-US" sz="2800" noProof="1">
                <a:solidFill>
                  <a:srgbClr val="EE5937"/>
                </a:solidFill>
                <a:latin typeface="方正清刻本悦宋简体" panose="02000000000000000000" pitchFamily="2" charset="-122"/>
                <a:ea typeface="方正清刻本悦宋简体" panose="02000000000000000000" pitchFamily="2" charset="-122"/>
                <a:sym typeface="+mn-ea"/>
              </a:rPr>
              <a:t>七忌：“孩子哭了，我多和孩子呆一会就好了！”</a:t>
            </a:r>
          </a:p>
          <a:p>
            <a:pPr algn="just" eaLnBrk="1" fontAlgn="auto" hangingPunct="1">
              <a:lnSpc>
                <a:spcPts val="3500"/>
              </a:lnSpc>
              <a:spcBef>
                <a:spcPts val="0"/>
              </a:spcBef>
              <a:spcAft>
                <a:spcPts val="0"/>
              </a:spcAft>
            </a:pPr>
            <a:r>
              <a:rPr lang="zh-CN" altLang="en-US" sz="1600" noProof="1">
                <a:solidFill>
                  <a:schemeClr val="tx1">
                    <a:lumMod val="75000"/>
                    <a:lumOff val="25000"/>
                  </a:schemeClr>
                </a:solidFill>
                <a:latin typeface="微软雅黑" panose="020B0503020204020204" pitchFamily="34" charset="-122"/>
                <a:ea typeface="微软雅黑" panose="020B0503020204020204" pitchFamily="34" charset="-122"/>
                <a:sym typeface="+mn-ea"/>
              </a:rPr>
              <a:t>许多家长都是抱着这样的心理来的，他们觉得只要自己和孩子多呆一会，就一定能够是孩子愉快的跟家长说再见。然而，往往事与愿违。家长的多呆一会儿，只会让孩子的适应时间拉长，让孩子的哭闹和分离焦虑时间拉长。因为此时，孩子已经意识到家长可能走，分离焦虑已产生，便开始哭闹。而家长毕竟是要离开，那时孩子还是要独自去面对，尝试着去适应。</a:t>
            </a:r>
          </a:p>
          <a:p>
            <a:pPr algn="just" eaLnBrk="1" fontAlgn="auto" hangingPunct="1">
              <a:lnSpc>
                <a:spcPts val="3500"/>
              </a:lnSpc>
              <a:spcBef>
                <a:spcPts val="0"/>
              </a:spcBef>
              <a:spcAft>
                <a:spcPts val="0"/>
              </a:spcAft>
            </a:pPr>
            <a:endParaRPr lang="zh-CN" altLang="en-US" sz="2000" noProof="1">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lgn="just" eaLnBrk="1" fontAlgn="auto" hangingPunct="1">
              <a:lnSpc>
                <a:spcPts val="3500"/>
              </a:lnSpc>
              <a:spcBef>
                <a:spcPts val="0"/>
              </a:spcBef>
              <a:spcAft>
                <a:spcPts val="0"/>
              </a:spcAft>
            </a:pPr>
            <a:endParaRPr sz="20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endParaRPr>
          </a:p>
          <a:p>
            <a:pPr algn="just" eaLnBrk="1" fontAlgn="auto" hangingPunct="1">
              <a:lnSpc>
                <a:spcPts val="3500"/>
              </a:lnSpc>
              <a:spcBef>
                <a:spcPts val="0"/>
              </a:spcBef>
              <a:spcAft>
                <a:spcPts val="0"/>
              </a:spcAft>
            </a:pPr>
            <a:endParaRPr sz="20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endParaRPr>
          </a:p>
          <a:p>
            <a:pPr algn="just" eaLnBrk="1" fontAlgn="auto" hangingPunct="1">
              <a:lnSpc>
                <a:spcPts val="3500"/>
              </a:lnSpc>
              <a:spcBef>
                <a:spcPts val="0"/>
              </a:spcBef>
              <a:spcAft>
                <a:spcPts val="0"/>
              </a:spcAft>
            </a:pPr>
            <a:endParaRPr sz="2000" noProof="1">
              <a:solidFill>
                <a:schemeClr val="tx1">
                  <a:lumMod val="75000"/>
                  <a:lumOff val="25000"/>
                </a:schemeClr>
              </a:solidFill>
              <a:latin typeface="微软雅黑" panose="020B0503020204020204" pitchFamily="34" charset="-122"/>
              <a:ea typeface="微软雅黑" panose="020B0503020204020204" pitchFamily="34" charset="-122"/>
              <a:cs typeface="+mj-cs"/>
              <a:sym typeface="+mn-ea"/>
            </a:endParaRPr>
          </a:p>
        </p:txBody>
      </p:sp>
      <p:sp>
        <p:nvSpPr>
          <p:cNvPr id="1048726" name=" 167"/>
          <p:cNvSpPr/>
          <p:nvPr/>
        </p:nvSpPr>
        <p:spPr>
          <a:xfrm>
            <a:off x="6456040" y="1412776"/>
            <a:ext cx="4373974" cy="2573655"/>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pPr>
            <a:endParaRPr lang="zh-CN" altLang="en-US" noProof="1">
              <a:solidFill>
                <a:schemeClr val="accent5"/>
              </a:solidFill>
              <a:latin typeface="汉仪小麦体简" panose="00020600040101010101" pitchFamily="18" charset="-122"/>
              <a:ea typeface="汉仪小麦体简" panose="00020600040101010101" pitchFamily="18" charset="-122"/>
              <a:cs typeface="+mj-cs"/>
              <a:sym typeface="+mn-ea"/>
            </a:endParaRP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48725"/>
                                        </p:tgtEl>
                                        <p:attrNameLst>
                                          <p:attrName>style.visibility</p:attrName>
                                        </p:attrNameLst>
                                      </p:cBhvr>
                                      <p:to>
                                        <p:strVal val="visible"/>
                                      </p:to>
                                    </p:set>
                                    <p:anim calcmode="lin" valueType="num">
                                      <p:cBhvr>
                                        <p:cTn id="7" dur="1000" fill="hold"/>
                                        <p:tgtEl>
                                          <p:spTgt spid="1048725"/>
                                        </p:tgtEl>
                                        <p:attrNameLst>
                                          <p:attrName>ppt_w</p:attrName>
                                        </p:attrNameLst>
                                      </p:cBhvr>
                                      <p:tavLst>
                                        <p:tav tm="0">
                                          <p:val>
                                            <p:fltVal val="0"/>
                                          </p:val>
                                        </p:tav>
                                        <p:tav tm="100000">
                                          <p:val>
                                            <p:strVal val="#ppt_w"/>
                                          </p:val>
                                        </p:tav>
                                      </p:tavLst>
                                    </p:anim>
                                    <p:anim calcmode="lin" valueType="num">
                                      <p:cBhvr>
                                        <p:cTn id="8" dur="1000" fill="hold"/>
                                        <p:tgtEl>
                                          <p:spTgt spid="1048725"/>
                                        </p:tgtEl>
                                        <p:attrNameLst>
                                          <p:attrName>ppt_h</p:attrName>
                                        </p:attrNameLst>
                                      </p:cBhvr>
                                      <p:tavLst>
                                        <p:tav tm="0">
                                          <p:val>
                                            <p:fltVal val="0"/>
                                          </p:val>
                                        </p:tav>
                                        <p:tav tm="100000">
                                          <p:val>
                                            <p:strVal val="#ppt_h"/>
                                          </p:val>
                                        </p:tav>
                                      </p:tavLst>
                                    </p:anim>
                                    <p:anim calcmode="lin" valueType="num">
                                      <p:cBhvr>
                                        <p:cTn id="9" dur="1000" fill="hold"/>
                                        <p:tgtEl>
                                          <p:spTgt spid="1048725"/>
                                        </p:tgtEl>
                                        <p:attrNameLst>
                                          <p:attrName>style.rotation</p:attrName>
                                        </p:attrNameLst>
                                      </p:cBhvr>
                                      <p:tavLst>
                                        <p:tav tm="0">
                                          <p:val>
                                            <p:fltVal val="90"/>
                                          </p:val>
                                        </p:tav>
                                        <p:tav tm="100000">
                                          <p:val>
                                            <p:fltVal val="0"/>
                                          </p:val>
                                        </p:tav>
                                      </p:tavLst>
                                    </p:anim>
                                    <p:animEffect transition="in" filter="fade">
                                      <p:cBhvr>
                                        <p:cTn id="10" dur="1000"/>
                                        <p:tgtEl>
                                          <p:spTgt spid="1048725"/>
                                        </p:tgtEl>
                                      </p:cBhvr>
                                    </p:animEffect>
                                  </p:childTnLst>
                                </p:cTn>
                              </p:par>
                            </p:childTnLst>
                          </p:cTn>
                        </p:par>
                        <p:par>
                          <p:cTn id="11" fill="hold">
                            <p:stCondLst>
                              <p:cond delay="1000"/>
                            </p:stCondLst>
                            <p:childTnLst>
                              <p:par>
                                <p:cTn id="12" presetID="42"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048726"/>
                                        </p:tgtEl>
                                        <p:attrNameLst>
                                          <p:attrName>style.visibility</p:attrName>
                                        </p:attrNameLst>
                                      </p:cBhvr>
                                      <p:to>
                                        <p:strVal val="visible"/>
                                      </p:to>
                                    </p:set>
                                    <p:animEffect transition="in" filter="fade">
                                      <p:cBhvr>
                                        <p:cTn id="14" dur="1000"/>
                                        <p:tgtEl>
                                          <p:spTgt spid="1048726"/>
                                        </p:tgtEl>
                                      </p:cBhvr>
                                    </p:animEffect>
                                    <p:anim calcmode="lin" valueType="num">
                                      <p:cBhvr>
                                        <p:cTn id="15" dur="1000" fill="hold"/>
                                        <p:tgtEl>
                                          <p:spTgt spid="1048726"/>
                                        </p:tgtEl>
                                        <p:attrNameLst>
                                          <p:attrName>ppt_x</p:attrName>
                                        </p:attrNameLst>
                                      </p:cBhvr>
                                      <p:tavLst>
                                        <p:tav tm="0">
                                          <p:val>
                                            <p:strVal val="#ppt_x"/>
                                          </p:val>
                                        </p:tav>
                                        <p:tav tm="100000">
                                          <p:val>
                                            <p:strVal val="#ppt_x"/>
                                          </p:val>
                                        </p:tav>
                                      </p:tavLst>
                                    </p:anim>
                                    <p:anim calcmode="lin" valueType="num">
                                      <p:cBhvr>
                                        <p:cTn id="16" dur="1000" fill="hold"/>
                                        <p:tgtEl>
                                          <p:spTgt spid="10487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25" grpId="0"/>
      <p:bldP spid="104872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6" name="组合 5"/>
          <p:cNvGrpSpPr/>
          <p:nvPr/>
        </p:nvGrpSpPr>
        <p:grpSpPr>
          <a:xfrm>
            <a:off x="-10278" y="-5938"/>
            <a:ext cx="12202277" cy="6863938"/>
            <a:chOff x="-10278" y="-5938"/>
            <a:chExt cx="12202277" cy="6863938"/>
          </a:xfrm>
        </p:grpSpPr>
        <p:pic>
          <p:nvPicPr>
            <p:cNvPr id="2097259" name="图片 6"/>
            <p:cNvPicPr>
              <a:picLocks noChangeAspect="1"/>
            </p:cNvPicPr>
            <p:nvPr/>
          </p:nvPicPr>
          <p:blipFill>
            <a:blip r:embed="rId2"/>
            <a:stretch>
              <a:fillRect/>
            </a:stretch>
          </p:blipFill>
          <p:spPr>
            <a:xfrm>
              <a:off x="-10278" y="-5938"/>
              <a:ext cx="12202277" cy="6863938"/>
            </a:xfrm>
            <a:prstGeom prst="rect">
              <a:avLst/>
            </a:prstGeom>
          </p:spPr>
        </p:pic>
        <p:sp>
          <p:nvSpPr>
            <p:cNvPr id="1048730" name="矩形 7"/>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pic>
        <p:nvPicPr>
          <p:cNvPr id="2097260" name="图片 2"/>
          <p:cNvPicPr>
            <a:picLocks noChangeAspect="1"/>
          </p:cNvPicPr>
          <p:nvPr/>
        </p:nvPicPr>
        <p:blipFill>
          <a:blip r:embed="rId3"/>
          <a:stretch>
            <a:fillRect/>
          </a:stretch>
        </p:blipFill>
        <p:spPr>
          <a:xfrm>
            <a:off x="767408" y="692696"/>
            <a:ext cx="10657184" cy="3477577"/>
          </a:xfrm>
          <a:prstGeom prst="rect">
            <a:avLst/>
          </a:prstGeom>
        </p:spPr>
      </p:pic>
      <p:sp>
        <p:nvSpPr>
          <p:cNvPr id="1048731" name=" 167"/>
          <p:cNvSpPr/>
          <p:nvPr/>
        </p:nvSpPr>
        <p:spPr>
          <a:xfrm>
            <a:off x="1498430" y="2483974"/>
            <a:ext cx="4947285" cy="343535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lnSpc>
                <a:spcPts val="3500"/>
              </a:lnSpc>
              <a:spcBef>
                <a:spcPts val="0"/>
              </a:spcBef>
              <a:spcAft>
                <a:spcPts val="0"/>
              </a:spcAft>
            </a:pPr>
            <a:r>
              <a:rPr lang="zh-CN" altLang="en-US" sz="2800" b="1" noProof="1">
                <a:solidFill>
                  <a:schemeClr val="tx1">
                    <a:lumMod val="75000"/>
                    <a:lumOff val="25000"/>
                  </a:schemeClr>
                </a:solidFill>
                <a:latin typeface="汉仪小麦体简" panose="00020600040101010101" pitchFamily="18" charset="-122"/>
                <a:ea typeface="汉仪小麦体简" panose="00020600040101010101" pitchFamily="18" charset="-122"/>
                <a:cs typeface="+mj-cs"/>
                <a:sym typeface="+mn-ea"/>
              </a:rPr>
              <a:t>八忌：“不许哭！”</a:t>
            </a:r>
          </a:p>
          <a:p>
            <a:pPr eaLnBrk="1" fontAlgn="auto" hangingPunct="1">
              <a:lnSpc>
                <a:spcPts val="3500"/>
              </a:lnSpc>
              <a:spcBef>
                <a:spcPts val="0"/>
              </a:spcBef>
              <a:spcAft>
                <a:spcPts val="0"/>
              </a:spcAft>
            </a:pPr>
            <a:r>
              <a:rPr lang="zh-CN" altLang="en-US" sz="1600" noProof="1">
                <a:solidFill>
                  <a:schemeClr val="tx1">
                    <a:lumMod val="75000"/>
                    <a:lumOff val="25000"/>
                  </a:schemeClr>
                </a:solidFill>
                <a:latin typeface="汉仪小麦体简" panose="00020600040101010101" pitchFamily="18" charset="-122"/>
                <a:ea typeface="汉仪小麦体简" panose="00020600040101010101" pitchFamily="18" charset="-122"/>
                <a:cs typeface="+mj-cs"/>
                <a:sym typeface="+mn-ea"/>
              </a:rPr>
              <a:t>诚然，每个家长都不愿听到自己孩子哭泣，哪怕是自己走了，听不到，心里暂时能够接受了，可是却真的不能接受孩子在自己的眼前掉眼泪。其实，面对分离焦虑，孩子选择以哭的方式来宣泄自己的感情，是孩子正常的表达方式，压抑孩子哭，以强制手段迫使孩子不哭，是不利于孩子心理成长的。</a:t>
            </a:r>
          </a:p>
          <a:p>
            <a:pPr eaLnBrk="1" fontAlgn="auto" hangingPunct="1">
              <a:lnSpc>
                <a:spcPts val="3500"/>
              </a:lnSpc>
              <a:spcBef>
                <a:spcPts val="0"/>
              </a:spcBef>
              <a:spcAft>
                <a:spcPts val="0"/>
              </a:spcAft>
            </a:pPr>
            <a:endParaRPr lang="zh-CN" altLang="en-US" noProof="1">
              <a:solidFill>
                <a:schemeClr val="tx1">
                  <a:lumMod val="75000"/>
                  <a:lumOff val="25000"/>
                </a:schemeClr>
              </a:solidFill>
              <a:latin typeface="汉仪小麦体简" panose="00020600040101010101" pitchFamily="18" charset="-122"/>
              <a:ea typeface="汉仪小麦体简" panose="00020600040101010101" pitchFamily="18" charset="-122"/>
              <a:cs typeface="+mj-cs"/>
              <a:sym typeface="+mn-ea"/>
            </a:endParaRPr>
          </a:p>
        </p:txBody>
      </p:sp>
      <p:sp>
        <p:nvSpPr>
          <p:cNvPr id="1048732" name=" 167"/>
          <p:cNvSpPr/>
          <p:nvPr/>
        </p:nvSpPr>
        <p:spPr>
          <a:xfrm>
            <a:off x="6445715" y="1948307"/>
            <a:ext cx="4036695" cy="403225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lnSpc>
                <a:spcPts val="3500"/>
              </a:lnSpc>
              <a:spcBef>
                <a:spcPts val="0"/>
              </a:spcBef>
              <a:spcAft>
                <a:spcPts val="0"/>
              </a:spcAft>
            </a:pPr>
            <a:r>
              <a:rPr sz="2800" b="1" noProof="1">
                <a:solidFill>
                  <a:schemeClr val="tx1">
                    <a:lumMod val="75000"/>
                    <a:lumOff val="25000"/>
                  </a:schemeClr>
                </a:solidFill>
                <a:latin typeface="汉仪小麦体简" panose="00020600040101010101" pitchFamily="18" charset="-122"/>
                <a:ea typeface="汉仪小麦体简" panose="00020600040101010101" pitchFamily="18" charset="-122"/>
                <a:cs typeface="+mj-cs"/>
                <a:sym typeface="+mn-ea"/>
              </a:rPr>
              <a:t>九忌：喂完饭再走</a:t>
            </a:r>
          </a:p>
          <a:p>
            <a:pPr eaLnBrk="1" fontAlgn="auto" hangingPunct="1">
              <a:lnSpc>
                <a:spcPts val="3500"/>
              </a:lnSpc>
              <a:spcBef>
                <a:spcPts val="0"/>
              </a:spcBef>
              <a:spcAft>
                <a:spcPts val="0"/>
              </a:spcAft>
            </a:pPr>
            <a:r>
              <a:rPr sz="1600" noProof="1">
                <a:solidFill>
                  <a:schemeClr val="tx1">
                    <a:lumMod val="75000"/>
                    <a:lumOff val="25000"/>
                  </a:schemeClr>
                </a:solidFill>
                <a:latin typeface="汉仪小麦体简" panose="00020600040101010101" pitchFamily="18" charset="-122"/>
                <a:ea typeface="汉仪小麦体简" panose="00020600040101010101" pitchFamily="18" charset="-122"/>
                <a:cs typeface="+mj-cs"/>
                <a:sym typeface="+mn-ea"/>
              </a:rPr>
              <a:t>有的家长怕自己的孩子吃不饱，早上总想喂饱了孩子再走。然而孩子吃饱了后再和家长告别，很容易因为哭而呕吐，而且，家长长时间逗留在活动室，会让其它的孩子产生情绪感染，不利于孩子适应。</a:t>
            </a:r>
          </a:p>
          <a:p>
            <a:pPr eaLnBrk="1" fontAlgn="auto" hangingPunct="1">
              <a:lnSpc>
                <a:spcPts val="3500"/>
              </a:lnSpc>
              <a:spcBef>
                <a:spcPts val="0"/>
              </a:spcBef>
              <a:spcAft>
                <a:spcPts val="0"/>
              </a:spcAft>
            </a:pPr>
            <a:endParaRPr noProof="1">
              <a:solidFill>
                <a:schemeClr val="tx1">
                  <a:lumMod val="75000"/>
                  <a:lumOff val="25000"/>
                </a:schemeClr>
              </a:solidFill>
              <a:latin typeface="汉仪小麦体简" panose="00020600040101010101" pitchFamily="18" charset="-122"/>
              <a:ea typeface="汉仪小麦体简" panose="00020600040101010101" pitchFamily="18" charset="-122"/>
              <a:cs typeface="+mj-cs"/>
              <a:sym typeface="+mn-ea"/>
            </a:endParaRPr>
          </a:p>
        </p:txBody>
      </p:sp>
      <p:cxnSp>
        <p:nvCxnSpPr>
          <p:cNvPr id="3145728" name="直接连接符 12"/>
          <p:cNvCxnSpPr>
            <a:cxnSpLocks/>
          </p:cNvCxnSpPr>
          <p:nvPr/>
        </p:nvCxnSpPr>
        <p:spPr>
          <a:xfrm>
            <a:off x="6415379" y="2242044"/>
            <a:ext cx="0" cy="3677280"/>
          </a:xfrm>
          <a:prstGeom prst="line">
            <a:avLst/>
          </a:prstGeom>
          <a:ln>
            <a:solidFill>
              <a:srgbClr val="10AEC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97260"/>
                                        </p:tgtEl>
                                        <p:attrNameLst>
                                          <p:attrName>style.visibility</p:attrName>
                                        </p:attrNameLst>
                                      </p:cBhvr>
                                      <p:to>
                                        <p:strVal val="visible"/>
                                      </p:to>
                                    </p:set>
                                    <p:anim calcmode="lin" valueType="num">
                                      <p:cBhvr>
                                        <p:cTn id="7" dur="500" fill="hold"/>
                                        <p:tgtEl>
                                          <p:spTgt spid="2097260"/>
                                        </p:tgtEl>
                                        <p:attrNameLst>
                                          <p:attrName>ppt_w</p:attrName>
                                        </p:attrNameLst>
                                      </p:cBhvr>
                                      <p:tavLst>
                                        <p:tav tm="0">
                                          <p:val>
                                            <p:fltVal val="0"/>
                                          </p:val>
                                        </p:tav>
                                        <p:tav tm="100000">
                                          <p:val>
                                            <p:strVal val="#ppt_w"/>
                                          </p:val>
                                        </p:tav>
                                      </p:tavLst>
                                    </p:anim>
                                    <p:anim calcmode="lin" valueType="num">
                                      <p:cBhvr>
                                        <p:cTn id="8" dur="500" fill="hold"/>
                                        <p:tgtEl>
                                          <p:spTgt spid="2097260"/>
                                        </p:tgtEl>
                                        <p:attrNameLst>
                                          <p:attrName>ppt_h</p:attrName>
                                        </p:attrNameLst>
                                      </p:cBhvr>
                                      <p:tavLst>
                                        <p:tav tm="0">
                                          <p:val>
                                            <p:fltVal val="0"/>
                                          </p:val>
                                        </p:tav>
                                        <p:tav tm="100000">
                                          <p:val>
                                            <p:strVal val="#ppt_h"/>
                                          </p:val>
                                        </p:tav>
                                      </p:tavLst>
                                    </p:anim>
                                    <p:animEffect transition="in" filter="fade">
                                      <p:cBhvr>
                                        <p:cTn id="9" dur="500"/>
                                        <p:tgtEl>
                                          <p:spTgt spid="2097260"/>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048731"/>
                                        </p:tgtEl>
                                        <p:attrNameLst>
                                          <p:attrName>style.visibility</p:attrName>
                                        </p:attrNameLst>
                                      </p:cBhvr>
                                      <p:to>
                                        <p:strVal val="visible"/>
                                      </p:to>
                                    </p:set>
                                    <p:anim calcmode="lin" valueType="num">
                                      <p:cBhvr additive="base">
                                        <p:cTn id="13" dur="500" fill="hold"/>
                                        <p:tgtEl>
                                          <p:spTgt spid="1048731"/>
                                        </p:tgtEl>
                                        <p:attrNameLst>
                                          <p:attrName>ppt_x</p:attrName>
                                        </p:attrNameLst>
                                      </p:cBhvr>
                                      <p:tavLst>
                                        <p:tav tm="0">
                                          <p:val>
                                            <p:strVal val="#ppt_x"/>
                                          </p:val>
                                        </p:tav>
                                        <p:tav tm="100000">
                                          <p:val>
                                            <p:strVal val="#ppt_x"/>
                                          </p:val>
                                        </p:tav>
                                      </p:tavLst>
                                    </p:anim>
                                    <p:anim calcmode="lin" valueType="num">
                                      <p:cBhvr additive="base">
                                        <p:cTn id="14" dur="500" fill="hold"/>
                                        <p:tgtEl>
                                          <p:spTgt spid="104873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048732"/>
                                        </p:tgtEl>
                                        <p:attrNameLst>
                                          <p:attrName>style.visibility</p:attrName>
                                        </p:attrNameLst>
                                      </p:cBhvr>
                                      <p:to>
                                        <p:strVal val="visible"/>
                                      </p:to>
                                    </p:set>
                                    <p:animEffect transition="in" filter="wipe(down)">
                                      <p:cBhvr>
                                        <p:cTn id="18" dur="500"/>
                                        <p:tgtEl>
                                          <p:spTgt spid="1048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1" grpId="0"/>
      <p:bldP spid="104873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8" name="组合 5"/>
          <p:cNvGrpSpPr/>
          <p:nvPr/>
        </p:nvGrpSpPr>
        <p:grpSpPr>
          <a:xfrm>
            <a:off x="-10278" y="-5938"/>
            <a:ext cx="12202277" cy="6863938"/>
            <a:chOff x="-10278" y="-5938"/>
            <a:chExt cx="12202277" cy="6863938"/>
          </a:xfrm>
        </p:grpSpPr>
        <p:pic>
          <p:nvPicPr>
            <p:cNvPr id="2097261" name="图片 7"/>
            <p:cNvPicPr>
              <a:picLocks noChangeAspect="1"/>
            </p:cNvPicPr>
            <p:nvPr/>
          </p:nvPicPr>
          <p:blipFill>
            <a:blip r:embed="rId4"/>
            <a:stretch>
              <a:fillRect/>
            </a:stretch>
          </p:blipFill>
          <p:spPr>
            <a:xfrm>
              <a:off x="-10278" y="-5938"/>
              <a:ext cx="12202277" cy="6863938"/>
            </a:xfrm>
            <a:prstGeom prst="rect">
              <a:avLst/>
            </a:prstGeom>
          </p:spPr>
        </p:pic>
        <p:sp>
          <p:nvSpPr>
            <p:cNvPr id="1048733" name="矩形 8"/>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734" name=" 167"/>
          <p:cNvSpPr/>
          <p:nvPr/>
        </p:nvSpPr>
        <p:spPr>
          <a:xfrm>
            <a:off x="4511824" y="692696"/>
            <a:ext cx="6958935" cy="1853565"/>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eaLnBrk="1" fontAlgn="auto" hangingPunct="1">
              <a:lnSpc>
                <a:spcPts val="3500"/>
              </a:lnSpc>
              <a:spcBef>
                <a:spcPts val="0"/>
              </a:spcBef>
              <a:spcAft>
                <a:spcPts val="0"/>
              </a:spcAft>
            </a:pPr>
            <a:r>
              <a:rPr sz="2000" b="1" noProof="1">
                <a:solidFill>
                  <a:srgbClr val="FF6600"/>
                </a:solidFill>
                <a:latin typeface="汉仪小麦体简" panose="00020600040101010101" pitchFamily="18" charset="-122"/>
                <a:ea typeface="汉仪小麦体简" panose="00020600040101010101" pitchFamily="18" charset="-122"/>
                <a:cs typeface="+mj-cs"/>
                <a:sym typeface="+mn-ea"/>
              </a:rPr>
              <a:t>十忌：窗子外面看一看</a:t>
            </a:r>
          </a:p>
          <a:p>
            <a:pPr algn="just" eaLnBrk="1" fontAlgn="auto" hangingPunct="1">
              <a:lnSpc>
                <a:spcPts val="3500"/>
              </a:lnSpc>
              <a:spcBef>
                <a:spcPts val="0"/>
              </a:spcBef>
              <a:spcAft>
                <a:spcPts val="0"/>
              </a:spcAft>
            </a:pPr>
            <a:r>
              <a:rPr sz="1600" noProof="1">
                <a:solidFill>
                  <a:schemeClr val="tx1">
                    <a:lumMod val="75000"/>
                    <a:lumOff val="25000"/>
                  </a:schemeClr>
                </a:solidFill>
                <a:latin typeface="汉仪小麦体简" panose="00020600040101010101" pitchFamily="18" charset="-122"/>
                <a:ea typeface="汉仪小麦体简" panose="00020600040101010101" pitchFamily="18" charset="-122"/>
                <a:cs typeface="+mj-cs"/>
                <a:sym typeface="+mn-ea"/>
              </a:rPr>
              <a:t>家长送下孩子后，难免会不放心，于是有的家长趴在窗外看看孩子是不是能适应，可是如果一旦让孩子发现，孩子的哭闹会变本加厉</a:t>
            </a:r>
            <a:r>
              <a:rPr sz="2000" noProof="1">
                <a:solidFill>
                  <a:schemeClr val="tx1">
                    <a:lumMod val="75000"/>
                    <a:lumOff val="25000"/>
                  </a:schemeClr>
                </a:solidFill>
                <a:latin typeface="汉仪小麦体简" panose="00020600040101010101" pitchFamily="18" charset="-122"/>
                <a:ea typeface="汉仪小麦体简" panose="00020600040101010101" pitchFamily="18" charset="-122"/>
                <a:cs typeface="+mj-cs"/>
                <a:sym typeface="+mn-ea"/>
              </a:rPr>
              <a:t>。</a:t>
            </a:r>
          </a:p>
          <a:p>
            <a:pPr algn="just" eaLnBrk="1" fontAlgn="auto" hangingPunct="1">
              <a:lnSpc>
                <a:spcPts val="3500"/>
              </a:lnSpc>
              <a:spcBef>
                <a:spcPts val="0"/>
              </a:spcBef>
              <a:spcAft>
                <a:spcPts val="0"/>
              </a:spcAft>
            </a:pPr>
            <a:endParaRPr sz="2000" noProof="1">
              <a:solidFill>
                <a:schemeClr val="tx1">
                  <a:lumMod val="75000"/>
                  <a:lumOff val="25000"/>
                </a:schemeClr>
              </a:solidFill>
              <a:latin typeface="汉仪小麦体简" panose="00020600040101010101" pitchFamily="18" charset="-122"/>
              <a:ea typeface="汉仪小麦体简" panose="00020600040101010101" pitchFamily="18" charset="-122"/>
              <a:cs typeface="+mj-cs"/>
              <a:sym typeface="+mn-ea"/>
            </a:endParaRPr>
          </a:p>
        </p:txBody>
      </p:sp>
      <p:sp>
        <p:nvSpPr>
          <p:cNvPr id="1048735" name=" 167"/>
          <p:cNvSpPr/>
          <p:nvPr/>
        </p:nvSpPr>
        <p:spPr>
          <a:xfrm>
            <a:off x="4439816" y="2175977"/>
            <a:ext cx="6912768" cy="343535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eaLnBrk="1" fontAlgn="auto" hangingPunct="1">
              <a:lnSpc>
                <a:spcPts val="3500"/>
              </a:lnSpc>
              <a:spcBef>
                <a:spcPts val="0"/>
              </a:spcBef>
              <a:spcAft>
                <a:spcPts val="0"/>
              </a:spcAft>
            </a:pPr>
            <a:r>
              <a:rPr lang="zh-CN" altLang="en-US" sz="2000" b="1" noProof="1">
                <a:solidFill>
                  <a:srgbClr val="FF6600"/>
                </a:solidFill>
                <a:latin typeface="汉仪小麦体简" panose="00020600040101010101" pitchFamily="18" charset="-122"/>
                <a:ea typeface="汉仪小麦体简" panose="00020600040101010101" pitchFamily="18" charset="-122"/>
                <a:cs typeface="+mj-cs"/>
                <a:sym typeface="+mn-ea"/>
              </a:rPr>
              <a:t>十一忌：“有小朋友打你吗？”“老师凶你吗？”</a:t>
            </a:r>
          </a:p>
          <a:p>
            <a:pPr algn="just" eaLnBrk="1" fontAlgn="auto" hangingPunct="1">
              <a:lnSpc>
                <a:spcPts val="3500"/>
              </a:lnSpc>
              <a:spcBef>
                <a:spcPts val="0"/>
              </a:spcBef>
              <a:spcAft>
                <a:spcPts val="0"/>
              </a:spcAft>
            </a:pPr>
            <a:r>
              <a:rPr lang="zh-CN" altLang="en-US" sz="1600" noProof="1">
                <a:solidFill>
                  <a:schemeClr val="tx1">
                    <a:lumMod val="75000"/>
                    <a:lumOff val="25000"/>
                  </a:schemeClr>
                </a:solidFill>
                <a:latin typeface="汉仪小麦体简" panose="00020600040101010101" pitchFamily="18" charset="-122"/>
                <a:ea typeface="汉仪小麦体简" panose="00020600040101010101" pitchFamily="18" charset="-122"/>
                <a:cs typeface="+mj-cs"/>
                <a:sym typeface="+mn-ea"/>
              </a:rPr>
              <a:t>家长对孩子的关切溢于言表，可是我们要知道，这样的负暗示只会让孩子更加恐惧幼儿园的生活，不自觉的建立起幼儿园不好，小朋友打我，老师凶我之类的联想。这当然不利于孩子的健康发展，我们可以这样问孩子：“今天你认识哪个小朋友了？”“老师表扬你了吗?”帮助幼儿回忆幼儿园一天的美好时光，建立对幼儿园的美好情感</a:t>
            </a:r>
            <a:r>
              <a:rPr lang="zh-CN" altLang="en-US" sz="2000" noProof="1">
                <a:solidFill>
                  <a:schemeClr val="tx1">
                    <a:lumMod val="75000"/>
                    <a:lumOff val="25000"/>
                  </a:schemeClr>
                </a:solidFill>
                <a:latin typeface="汉仪小麦体简" panose="00020600040101010101" pitchFamily="18" charset="-122"/>
                <a:ea typeface="汉仪小麦体简" panose="00020600040101010101" pitchFamily="18" charset="-122"/>
                <a:cs typeface="+mj-cs"/>
                <a:sym typeface="+mn-ea"/>
              </a:rPr>
              <a:t>。</a:t>
            </a:r>
          </a:p>
          <a:p>
            <a:pPr algn="just" eaLnBrk="1" fontAlgn="auto" hangingPunct="1">
              <a:lnSpc>
                <a:spcPts val="3500"/>
              </a:lnSpc>
              <a:spcBef>
                <a:spcPts val="0"/>
              </a:spcBef>
              <a:spcAft>
                <a:spcPts val="0"/>
              </a:spcAft>
            </a:pPr>
            <a:endParaRPr lang="zh-CN" altLang="en-US" sz="2000" noProof="1">
              <a:solidFill>
                <a:schemeClr val="tx1">
                  <a:lumMod val="75000"/>
                  <a:lumOff val="25000"/>
                </a:schemeClr>
              </a:solidFill>
              <a:latin typeface="汉仪小麦体简" panose="00020600040101010101" pitchFamily="18" charset="-122"/>
              <a:ea typeface="汉仪小麦体简" panose="00020600040101010101" pitchFamily="18" charset="-122"/>
              <a:cs typeface="+mj-cs"/>
              <a:sym typeface="+mn-ea"/>
            </a:endParaRPr>
          </a:p>
        </p:txBody>
      </p:sp>
      <p:pic>
        <p:nvPicPr>
          <p:cNvPr id="2097262" name="图片 13" descr="5919c77124f6e"/>
          <p:cNvPicPr>
            <a:picLocks noChangeAspect="1" noChangeArrowheads="1"/>
          </p:cNvPicPr>
          <p:nvPr/>
        </p:nvPicPr>
        <p:blipFill>
          <a:blip r:embed="rId5" cstate="print"/>
          <a:srcRect t="56900"/>
          <a:stretch>
            <a:fillRect/>
          </a:stretch>
        </p:blipFill>
        <p:spPr bwMode="auto">
          <a:xfrm>
            <a:off x="95969" y="2204864"/>
            <a:ext cx="4487863" cy="2763837"/>
          </a:xfrm>
          <a:prstGeom prst="rect">
            <a:avLst/>
          </a:prstGeom>
          <a:noFill/>
          <a:ln>
            <a:noFill/>
          </a:ln>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097262"/>
                                        </p:tgtEl>
                                        <p:attrNameLst>
                                          <p:attrName>style.visibility</p:attrName>
                                        </p:attrNameLst>
                                      </p:cBhvr>
                                      <p:to>
                                        <p:strVal val="visible"/>
                                      </p:to>
                                    </p:set>
                                    <p:animEffect transition="in" filter="fade">
                                      <p:cBhvr>
                                        <p:cTn id="7" dur="1000"/>
                                        <p:tgtEl>
                                          <p:spTgt spid="2097262"/>
                                        </p:tgtEl>
                                      </p:cBhvr>
                                    </p:animEffect>
                                    <p:anim calcmode="lin" valueType="num">
                                      <p:cBhvr>
                                        <p:cTn id="8" dur="1000" fill="hold"/>
                                        <p:tgtEl>
                                          <p:spTgt spid="2097262"/>
                                        </p:tgtEl>
                                        <p:attrNameLst>
                                          <p:attrName>ppt_x</p:attrName>
                                        </p:attrNameLst>
                                      </p:cBhvr>
                                      <p:tavLst>
                                        <p:tav tm="0">
                                          <p:val>
                                            <p:strVal val="#ppt_x"/>
                                          </p:val>
                                        </p:tav>
                                        <p:tav tm="100000">
                                          <p:val>
                                            <p:strVal val="#ppt_x"/>
                                          </p:val>
                                        </p:tav>
                                      </p:tavLst>
                                    </p:anim>
                                    <p:anim calcmode="lin" valueType="num">
                                      <p:cBhvr>
                                        <p:cTn id="9" dur="1000" fill="hold"/>
                                        <p:tgtEl>
                                          <p:spTgt spid="209726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048734"/>
                                        </p:tgtEl>
                                        <p:attrNameLst>
                                          <p:attrName>style.visibility</p:attrName>
                                        </p:attrNameLst>
                                      </p:cBhvr>
                                      <p:to>
                                        <p:strVal val="visible"/>
                                      </p:to>
                                    </p:set>
                                    <p:anim calcmode="lin" valueType="num">
                                      <p:cBhvr additive="base">
                                        <p:cTn id="13" dur="500" fill="hold"/>
                                        <p:tgtEl>
                                          <p:spTgt spid="1048734"/>
                                        </p:tgtEl>
                                        <p:attrNameLst>
                                          <p:attrName>ppt_x</p:attrName>
                                        </p:attrNameLst>
                                      </p:cBhvr>
                                      <p:tavLst>
                                        <p:tav tm="0">
                                          <p:val>
                                            <p:strVal val="0-#ppt_w/2"/>
                                          </p:val>
                                        </p:tav>
                                        <p:tav tm="100000">
                                          <p:val>
                                            <p:strVal val="#ppt_x"/>
                                          </p:val>
                                        </p:tav>
                                      </p:tavLst>
                                    </p:anim>
                                    <p:anim calcmode="lin" valueType="num">
                                      <p:cBhvr additive="base">
                                        <p:cTn id="14" dur="500" fill="hold"/>
                                        <p:tgtEl>
                                          <p:spTgt spid="104873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31" presetClass="entr" presetSubtype="0" fill="hold" grpId="0" nodeType="afterEffect">
                                  <p:stCondLst>
                                    <p:cond delay="0"/>
                                  </p:stCondLst>
                                  <p:childTnLst>
                                    <p:set>
                                      <p:cBhvr>
                                        <p:cTn id="17" dur="1" fill="hold">
                                          <p:stCondLst>
                                            <p:cond delay="0"/>
                                          </p:stCondLst>
                                        </p:cTn>
                                        <p:tgtEl>
                                          <p:spTgt spid="1048735"/>
                                        </p:tgtEl>
                                        <p:attrNameLst>
                                          <p:attrName>style.visibility</p:attrName>
                                        </p:attrNameLst>
                                      </p:cBhvr>
                                      <p:to>
                                        <p:strVal val="visible"/>
                                      </p:to>
                                    </p:set>
                                    <p:anim calcmode="lin" valueType="num">
                                      <p:cBhvr>
                                        <p:cTn id="18" dur="1000" fill="hold"/>
                                        <p:tgtEl>
                                          <p:spTgt spid="1048735"/>
                                        </p:tgtEl>
                                        <p:attrNameLst>
                                          <p:attrName>ppt_w</p:attrName>
                                        </p:attrNameLst>
                                      </p:cBhvr>
                                      <p:tavLst>
                                        <p:tav tm="0">
                                          <p:val>
                                            <p:fltVal val="0"/>
                                          </p:val>
                                        </p:tav>
                                        <p:tav tm="100000">
                                          <p:val>
                                            <p:strVal val="#ppt_w"/>
                                          </p:val>
                                        </p:tav>
                                      </p:tavLst>
                                    </p:anim>
                                    <p:anim calcmode="lin" valueType="num">
                                      <p:cBhvr>
                                        <p:cTn id="19" dur="1000" fill="hold"/>
                                        <p:tgtEl>
                                          <p:spTgt spid="1048735"/>
                                        </p:tgtEl>
                                        <p:attrNameLst>
                                          <p:attrName>ppt_h</p:attrName>
                                        </p:attrNameLst>
                                      </p:cBhvr>
                                      <p:tavLst>
                                        <p:tav tm="0">
                                          <p:val>
                                            <p:fltVal val="0"/>
                                          </p:val>
                                        </p:tav>
                                        <p:tav tm="100000">
                                          <p:val>
                                            <p:strVal val="#ppt_h"/>
                                          </p:val>
                                        </p:tav>
                                      </p:tavLst>
                                    </p:anim>
                                    <p:anim calcmode="lin" valueType="num">
                                      <p:cBhvr>
                                        <p:cTn id="20" dur="1000" fill="hold"/>
                                        <p:tgtEl>
                                          <p:spTgt spid="1048735"/>
                                        </p:tgtEl>
                                        <p:attrNameLst>
                                          <p:attrName>style.rotation</p:attrName>
                                        </p:attrNameLst>
                                      </p:cBhvr>
                                      <p:tavLst>
                                        <p:tav tm="0">
                                          <p:val>
                                            <p:fltVal val="90"/>
                                          </p:val>
                                        </p:tav>
                                        <p:tav tm="100000">
                                          <p:val>
                                            <p:fltVal val="0"/>
                                          </p:val>
                                        </p:tav>
                                      </p:tavLst>
                                    </p:anim>
                                    <p:animEffect transition="in" filter="fade">
                                      <p:cBhvr>
                                        <p:cTn id="21" dur="1000"/>
                                        <p:tgtEl>
                                          <p:spTgt spid="1048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4" grpId="0"/>
      <p:bldP spid="104873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739" name=" 167"/>
          <p:cNvSpPr/>
          <p:nvPr/>
        </p:nvSpPr>
        <p:spPr>
          <a:xfrm>
            <a:off x="911424" y="1268760"/>
            <a:ext cx="4805675" cy="3973830"/>
          </a:xfrm>
          <a:prstGeom prst="roundRect">
            <a:avLst/>
          </a:prstGeom>
          <a:solidFill>
            <a:schemeClr val="accent2">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en-US" altLang="zh-CN" sz="2600" b="1" noProof="1">
              <a:solidFill>
                <a:schemeClr val="bg1"/>
              </a:solidFill>
              <a:latin typeface="汉仪小麦体简" panose="00020600040101010101" pitchFamily="18" charset="-122"/>
              <a:ea typeface="汉仪小麦体简" panose="00020600040101010101" pitchFamily="18" charset="-122"/>
              <a:cs typeface="+mj-cs"/>
              <a:sym typeface="+mn-ea"/>
            </a:endParaRPr>
          </a:p>
          <a:p>
            <a:pPr algn="ctr" eaLnBrk="1" fontAlgn="auto" hangingPunct="1">
              <a:spcBef>
                <a:spcPts val="0"/>
              </a:spcBef>
              <a:spcAft>
                <a:spcPts val="0"/>
              </a:spcAft>
            </a:pPr>
            <a:r>
              <a:rPr lang="zh-CN" altLang="en-US" sz="2600" b="1" noProof="1">
                <a:solidFill>
                  <a:schemeClr val="bg1"/>
                </a:solidFill>
                <a:latin typeface="汉仪小麦体简" panose="00020600040101010101" pitchFamily="18" charset="-122"/>
                <a:ea typeface="汉仪小麦体简" panose="00020600040101010101" pitchFamily="18" charset="-122"/>
                <a:cs typeface="+mj-cs"/>
                <a:sym typeface="+mn-ea"/>
              </a:rPr>
              <a:t>十二忌：在家一定要好好补</a:t>
            </a:r>
          </a:p>
          <a:p>
            <a:pPr eaLnBrk="1" fontAlgn="auto" hangingPunct="1">
              <a:lnSpc>
                <a:spcPts val="3500"/>
              </a:lnSpc>
              <a:spcBef>
                <a:spcPts val="0"/>
              </a:spcBef>
              <a:spcAft>
                <a:spcPts val="0"/>
              </a:spcAft>
            </a:pPr>
            <a:r>
              <a:rPr lang="zh-CN" altLang="en-US" sz="1600" noProof="1">
                <a:solidFill>
                  <a:schemeClr val="bg1"/>
                </a:solidFill>
                <a:latin typeface="汉仪小麦体简" panose="00020600040101010101" pitchFamily="18" charset="-122"/>
                <a:ea typeface="汉仪小麦体简" panose="00020600040101010101" pitchFamily="18" charset="-122"/>
                <a:cs typeface="+mj-cs"/>
                <a:sym typeface="+mn-ea"/>
              </a:rPr>
              <a:t>孩子入园的头几天，吃饭一般都不如在家的时候吃的多，所以有些家长会刻意给孩子带奶，晚上吃饭的时候也想多做些鱼虾肉蛋等给孩子补充营养。其实，孩子刚入园容易上火，在吃饭上应当注意多饮水，多吃清淡食品，而对于鱼肉之类容易生痰上火的东西，应当尽量少吃，多吃蔬菜，有利于孩子免疫力的提高。</a:t>
            </a:r>
          </a:p>
          <a:p>
            <a:pPr eaLnBrk="1" fontAlgn="auto" hangingPunct="1">
              <a:spcBef>
                <a:spcPts val="0"/>
              </a:spcBef>
              <a:spcAft>
                <a:spcPts val="0"/>
              </a:spcAft>
            </a:pPr>
            <a:endParaRPr lang="zh-CN" altLang="en-US" noProof="1">
              <a:solidFill>
                <a:schemeClr val="bg1"/>
              </a:solidFill>
              <a:latin typeface="汉仪小麦体简" panose="00020600040101010101" pitchFamily="18" charset="-122"/>
              <a:ea typeface="汉仪小麦体简" panose="00020600040101010101" pitchFamily="18" charset="-122"/>
              <a:cs typeface="+mj-cs"/>
              <a:sym typeface="+mn-ea"/>
            </a:endParaRPr>
          </a:p>
        </p:txBody>
      </p:sp>
      <p:sp>
        <p:nvSpPr>
          <p:cNvPr id="1048740" name=" 167"/>
          <p:cNvSpPr/>
          <p:nvPr/>
        </p:nvSpPr>
        <p:spPr>
          <a:xfrm>
            <a:off x="6045270" y="1268760"/>
            <a:ext cx="5307314" cy="3973830"/>
          </a:xfrm>
          <a:prstGeom prst="roundRect">
            <a:avLst/>
          </a:prstGeom>
          <a:solidFill>
            <a:schemeClr val="accent4">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r>
              <a:rPr sz="2800" b="1" noProof="1">
                <a:solidFill>
                  <a:schemeClr val="bg1"/>
                </a:solidFill>
                <a:latin typeface="汉仪小麦体简" panose="00020600040101010101" pitchFamily="18" charset="-122"/>
                <a:ea typeface="汉仪小麦体简" panose="00020600040101010101" pitchFamily="18" charset="-122"/>
                <a:cs typeface="+mj-cs"/>
                <a:sym typeface="+mn-ea"/>
              </a:rPr>
              <a:t>十三忌：休息的时候无节制</a:t>
            </a:r>
          </a:p>
          <a:p>
            <a:pPr eaLnBrk="1" fontAlgn="auto" hangingPunct="1">
              <a:lnSpc>
                <a:spcPts val="3000"/>
              </a:lnSpc>
              <a:spcBef>
                <a:spcPts val="0"/>
              </a:spcBef>
              <a:spcAft>
                <a:spcPts val="0"/>
              </a:spcAft>
            </a:pPr>
            <a:r>
              <a:rPr sz="1600" noProof="1">
                <a:solidFill>
                  <a:schemeClr val="bg1"/>
                </a:solidFill>
                <a:latin typeface="汉仪小麦体简" panose="00020600040101010101" pitchFamily="18" charset="-122"/>
                <a:ea typeface="汉仪小麦体简" panose="00020600040101010101" pitchFamily="18" charset="-122"/>
                <a:cs typeface="+mj-cs"/>
                <a:sym typeface="+mn-ea"/>
              </a:rPr>
              <a:t>好不容易盼到星期六、星期天，好好陪孩子玩玩，放松一下吧！于是我们看到，许多孩子星期一的时候特别不容易适应，这一方面是由于休息了两天，对环境陌生了；另一方面是由于孩子的作息规律和幼儿园不一致，从而导致了作息秩序紊乱。休息日时，家长应当尽量配合幼儿园的作息时间，帮助孩子形成规律的作息时间。3至5岁，是孩子秩序感养成的关键时期，养成有规律的作息习惯会使孩子受益一生</a:t>
            </a:r>
            <a:r>
              <a:rPr noProof="1">
                <a:solidFill>
                  <a:schemeClr val="bg1"/>
                </a:solidFill>
                <a:latin typeface="汉仪小麦体简" panose="00020600040101010101" pitchFamily="18" charset="-122"/>
                <a:ea typeface="汉仪小麦体简" panose="00020600040101010101" pitchFamily="18" charset="-122"/>
                <a:cs typeface="+mj-cs"/>
                <a:sym typeface="+mn-ea"/>
              </a:rPr>
              <a:t>。</a:t>
            </a: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48739"/>
                                        </p:tgtEl>
                                        <p:attrNameLst>
                                          <p:attrName>style.visibility</p:attrName>
                                        </p:attrNameLst>
                                      </p:cBhvr>
                                      <p:to>
                                        <p:strVal val="visible"/>
                                      </p:to>
                                    </p:set>
                                    <p:animEffect transition="in" filter="fade">
                                      <p:cBhvr>
                                        <p:cTn id="7" dur="1000"/>
                                        <p:tgtEl>
                                          <p:spTgt spid="1048739"/>
                                        </p:tgtEl>
                                      </p:cBhvr>
                                    </p:animEffect>
                                    <p:anim calcmode="lin" valueType="num">
                                      <p:cBhvr>
                                        <p:cTn id="8" dur="1000" fill="hold"/>
                                        <p:tgtEl>
                                          <p:spTgt spid="1048739"/>
                                        </p:tgtEl>
                                        <p:attrNameLst>
                                          <p:attrName>ppt_x</p:attrName>
                                        </p:attrNameLst>
                                      </p:cBhvr>
                                      <p:tavLst>
                                        <p:tav tm="0">
                                          <p:val>
                                            <p:strVal val="#ppt_x"/>
                                          </p:val>
                                        </p:tav>
                                        <p:tav tm="100000">
                                          <p:val>
                                            <p:strVal val="#ppt_x"/>
                                          </p:val>
                                        </p:tav>
                                      </p:tavLst>
                                    </p:anim>
                                    <p:anim calcmode="lin" valueType="num">
                                      <p:cBhvr>
                                        <p:cTn id="9" dur="1000" fill="hold"/>
                                        <p:tgtEl>
                                          <p:spTgt spid="10487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48740"/>
                                        </p:tgtEl>
                                        <p:attrNameLst>
                                          <p:attrName>style.visibility</p:attrName>
                                        </p:attrNameLst>
                                      </p:cBhvr>
                                      <p:to>
                                        <p:strVal val="visible"/>
                                      </p:to>
                                    </p:set>
                                    <p:animEffect transition="in" filter="fade">
                                      <p:cBhvr>
                                        <p:cTn id="13" dur="1000"/>
                                        <p:tgtEl>
                                          <p:spTgt spid="1048740"/>
                                        </p:tgtEl>
                                      </p:cBhvr>
                                    </p:animEffect>
                                    <p:anim calcmode="lin" valueType="num">
                                      <p:cBhvr>
                                        <p:cTn id="14" dur="1000" fill="hold"/>
                                        <p:tgtEl>
                                          <p:spTgt spid="1048740"/>
                                        </p:tgtEl>
                                        <p:attrNameLst>
                                          <p:attrName>ppt_x</p:attrName>
                                        </p:attrNameLst>
                                      </p:cBhvr>
                                      <p:tavLst>
                                        <p:tav tm="0">
                                          <p:val>
                                            <p:strVal val="#ppt_x"/>
                                          </p:val>
                                        </p:tav>
                                        <p:tav tm="100000">
                                          <p:val>
                                            <p:strVal val="#ppt_x"/>
                                          </p:val>
                                        </p:tav>
                                      </p:tavLst>
                                    </p:anim>
                                    <p:anim calcmode="lin" valueType="num">
                                      <p:cBhvr>
                                        <p:cTn id="15" dur="1000" fill="hold"/>
                                        <p:tgtEl>
                                          <p:spTgt spid="10487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9" grpId="0" animBg="1"/>
      <p:bldP spid="104874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63" name="图片 7"/>
          <p:cNvPicPr>
            <a:picLocks noChangeAspect="1"/>
          </p:cNvPicPr>
          <p:nvPr/>
        </p:nvPicPr>
        <p:blipFill>
          <a:blip r:embed="rId3"/>
          <a:stretch>
            <a:fillRect/>
          </a:stretch>
        </p:blipFill>
        <p:spPr>
          <a:xfrm>
            <a:off x="-10278" y="-5938"/>
            <a:ext cx="12202277" cy="6863938"/>
          </a:xfrm>
          <a:prstGeom prst="rect">
            <a:avLst/>
          </a:prstGeom>
        </p:spPr>
      </p:pic>
      <p:pic>
        <p:nvPicPr>
          <p:cNvPr id="2097264" name="图片 11"/>
          <p:cNvPicPr>
            <a:picLocks noChangeAspect="1"/>
          </p:cNvPicPr>
          <p:nvPr/>
        </p:nvPicPr>
        <p:blipFill>
          <a:blip r:embed="rId4" cstate="print"/>
          <a:stretch>
            <a:fillRect/>
          </a:stretch>
        </p:blipFill>
        <p:spPr>
          <a:xfrm>
            <a:off x="4511824" y="-179802"/>
            <a:ext cx="1086909" cy="1635559"/>
          </a:xfrm>
          <a:prstGeom prst="rect">
            <a:avLst/>
          </a:prstGeom>
        </p:spPr>
      </p:pic>
      <p:pic>
        <p:nvPicPr>
          <p:cNvPr id="2097265" name="图片 12"/>
          <p:cNvPicPr>
            <a:picLocks noChangeAspect="1"/>
          </p:cNvPicPr>
          <p:nvPr/>
        </p:nvPicPr>
        <p:blipFill rotWithShape="1">
          <a:blip r:embed="rId5"/>
          <a:srcRect l="14471" t="12263"/>
          <a:stretch>
            <a:fillRect/>
          </a:stretch>
        </p:blipFill>
        <p:spPr>
          <a:xfrm>
            <a:off x="9912423" y="3826020"/>
            <a:ext cx="3268819" cy="3262288"/>
          </a:xfrm>
          <a:prstGeom prst="rect">
            <a:avLst/>
          </a:prstGeom>
        </p:spPr>
      </p:pic>
      <p:pic>
        <p:nvPicPr>
          <p:cNvPr id="2097266" name="图片 13"/>
          <p:cNvPicPr>
            <a:picLocks noChangeAspect="1"/>
          </p:cNvPicPr>
          <p:nvPr/>
        </p:nvPicPr>
        <p:blipFill>
          <a:blip r:embed="rId6"/>
          <a:stretch>
            <a:fillRect/>
          </a:stretch>
        </p:blipFill>
        <p:spPr>
          <a:xfrm>
            <a:off x="9509789" y="-594480"/>
            <a:ext cx="3834067" cy="3401287"/>
          </a:xfrm>
          <a:prstGeom prst="rect">
            <a:avLst/>
          </a:prstGeom>
        </p:spPr>
      </p:pic>
      <p:pic>
        <p:nvPicPr>
          <p:cNvPr id="2097267" name="图片 14"/>
          <p:cNvPicPr>
            <a:picLocks noChangeAspect="1"/>
          </p:cNvPicPr>
          <p:nvPr/>
        </p:nvPicPr>
        <p:blipFill>
          <a:blip r:embed="rId7"/>
          <a:stretch>
            <a:fillRect/>
          </a:stretch>
        </p:blipFill>
        <p:spPr>
          <a:xfrm>
            <a:off x="-603429" y="4123299"/>
            <a:ext cx="3504910" cy="3389096"/>
          </a:xfrm>
          <a:prstGeom prst="rect">
            <a:avLst/>
          </a:prstGeom>
        </p:spPr>
      </p:pic>
      <p:pic>
        <p:nvPicPr>
          <p:cNvPr id="2097268" name="图片 15"/>
          <p:cNvPicPr>
            <a:picLocks noChangeAspect="1"/>
          </p:cNvPicPr>
          <p:nvPr/>
        </p:nvPicPr>
        <p:blipFill>
          <a:blip r:embed="rId8"/>
          <a:stretch>
            <a:fillRect/>
          </a:stretch>
        </p:blipFill>
        <p:spPr>
          <a:xfrm>
            <a:off x="-755956" y="-466668"/>
            <a:ext cx="3322045" cy="2797833"/>
          </a:xfrm>
          <a:prstGeom prst="rect">
            <a:avLst/>
          </a:prstGeom>
        </p:spPr>
      </p:pic>
      <p:pic>
        <p:nvPicPr>
          <p:cNvPr id="2097269" name="图片 4"/>
          <p:cNvPicPr>
            <a:picLocks noChangeAspect="1" noChangeArrowheads="1"/>
          </p:cNvPicPr>
          <p:nvPr/>
        </p:nvPicPr>
        <p:blipFill>
          <a:blip r:embed="rId9" cstate="print"/>
          <a:srcRect l="43179" b="73666"/>
          <a:stretch>
            <a:fillRect/>
          </a:stretch>
        </p:blipFill>
        <p:spPr bwMode="auto">
          <a:xfrm>
            <a:off x="4332059" y="4410245"/>
            <a:ext cx="4292069" cy="2815203"/>
          </a:xfrm>
          <a:prstGeom prst="rect">
            <a:avLst/>
          </a:prstGeom>
          <a:noFill/>
          <a:ln>
            <a:noFill/>
          </a:ln>
        </p:spPr>
      </p:pic>
      <p:sp>
        <p:nvSpPr>
          <p:cNvPr id="1048744" name="标题 1"/>
          <p:cNvSpPr>
            <a:spLocks noGrp="1"/>
          </p:cNvSpPr>
          <p:nvPr>
            <p:ph type="title" idx="4294967295"/>
          </p:nvPr>
        </p:nvSpPr>
        <p:spPr>
          <a:xfrm>
            <a:off x="2675792" y="2688074"/>
            <a:ext cx="7161983" cy="822325"/>
          </a:xfrm>
        </p:spPr>
        <p:txBody>
          <a:bodyPr/>
          <a:lstStyle/>
          <a:p>
            <a:pPr>
              <a:spcBef>
                <a:spcPct val="20000"/>
              </a:spcBef>
            </a:pPr>
            <a:r>
              <a:rPr lang="zh-CN" altLang="en-US" sz="6000" dirty="0">
                <a:solidFill>
                  <a:schemeClr val="tx1">
                    <a:lumMod val="75000"/>
                    <a:lumOff val="25000"/>
                  </a:schemeClr>
                </a:solidFill>
                <a:latin typeface="方正清刻本悦宋简体" panose="02000000000000000000" pitchFamily="2" charset="-122"/>
                <a:ea typeface="方正清刻本悦宋简体" panose="02000000000000000000" pitchFamily="2" charset="-122"/>
                <a:cs typeface="+mn-ea"/>
                <a:sym typeface="+mn-lt"/>
              </a:rPr>
              <a:t>新生家长的配合工作</a:t>
            </a:r>
          </a:p>
        </p:txBody>
      </p:sp>
      <p:sp>
        <p:nvSpPr>
          <p:cNvPr id="1048745" name="标题 1"/>
          <p:cNvSpPr txBox="1"/>
          <p:nvPr/>
        </p:nvSpPr>
        <p:spPr bwMode="auto">
          <a:xfrm>
            <a:off x="3647728" y="1638844"/>
            <a:ext cx="5218113" cy="822325"/>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汉仪小麦体简" pitchFamily="18"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buFontTx/>
            </a:pPr>
            <a:r>
              <a:rPr lang="zh-CN" altLang="en-US" kern="0" dirty="0">
                <a:solidFill>
                  <a:srgbClr val="FF6600"/>
                </a:solidFill>
                <a:latin typeface="方正清刻本悦宋简体" panose="02000000000000000000" pitchFamily="2" charset="-122"/>
                <a:ea typeface="方正清刻本悦宋简体" panose="02000000000000000000" pitchFamily="2" charset="-122"/>
                <a:cs typeface="+mn-ea"/>
                <a:sym typeface="+mn-lt"/>
              </a:rPr>
              <a:t>第五部分</a:t>
            </a:r>
          </a:p>
        </p:txBody>
      </p:sp>
      <p:pic>
        <p:nvPicPr>
          <p:cNvPr id="2097270" name="图片 9"/>
          <p:cNvPicPr>
            <a:picLocks noChangeAspect="1"/>
          </p:cNvPicPr>
          <p:nvPr/>
        </p:nvPicPr>
        <p:blipFill>
          <a:blip r:embed="rId10" cstate="print"/>
          <a:stretch>
            <a:fillRect/>
          </a:stretch>
        </p:blipFill>
        <p:spPr>
          <a:xfrm>
            <a:off x="1919536" y="1519344"/>
            <a:ext cx="2449321" cy="1460393"/>
          </a:xfrm>
          <a:prstGeom prst="rect">
            <a:avLst/>
          </a:prstGeom>
        </p:spPr>
      </p:pic>
      <p:pic>
        <p:nvPicPr>
          <p:cNvPr id="2097271" name="图片 10"/>
          <p:cNvPicPr>
            <a:picLocks noChangeAspect="1"/>
          </p:cNvPicPr>
          <p:nvPr/>
        </p:nvPicPr>
        <p:blipFill>
          <a:blip r:embed="rId11" cstate="print"/>
          <a:stretch>
            <a:fillRect/>
          </a:stretch>
        </p:blipFill>
        <p:spPr>
          <a:xfrm>
            <a:off x="7731171" y="3135907"/>
            <a:ext cx="1947769" cy="1571309"/>
          </a:xfrm>
          <a:prstGeom prst="rect">
            <a:avLst/>
          </a:prstGeom>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48745"/>
                                        </p:tgtEl>
                                        <p:attrNameLst>
                                          <p:attrName>style.visibility</p:attrName>
                                        </p:attrNameLst>
                                      </p:cBhvr>
                                      <p:to>
                                        <p:strVal val="visible"/>
                                      </p:to>
                                    </p:set>
                                    <p:anim calcmode="lin" valueType="num">
                                      <p:cBhvr>
                                        <p:cTn id="7" dur="500" fill="hold"/>
                                        <p:tgtEl>
                                          <p:spTgt spid="1048745"/>
                                        </p:tgtEl>
                                        <p:attrNameLst>
                                          <p:attrName>ppt_w</p:attrName>
                                        </p:attrNameLst>
                                      </p:cBhvr>
                                      <p:tavLst>
                                        <p:tav tm="0">
                                          <p:val>
                                            <p:fltVal val="0"/>
                                          </p:val>
                                        </p:tav>
                                        <p:tav tm="100000">
                                          <p:val>
                                            <p:strVal val="#ppt_w"/>
                                          </p:val>
                                        </p:tav>
                                      </p:tavLst>
                                    </p:anim>
                                    <p:anim calcmode="lin" valueType="num">
                                      <p:cBhvr>
                                        <p:cTn id="8" dur="500" fill="hold"/>
                                        <p:tgtEl>
                                          <p:spTgt spid="1048745"/>
                                        </p:tgtEl>
                                        <p:attrNameLst>
                                          <p:attrName>ppt_h</p:attrName>
                                        </p:attrNameLst>
                                      </p:cBhvr>
                                      <p:tavLst>
                                        <p:tav tm="0">
                                          <p:val>
                                            <p:fltVal val="0"/>
                                          </p:val>
                                        </p:tav>
                                        <p:tav tm="100000">
                                          <p:val>
                                            <p:strVal val="#ppt_h"/>
                                          </p:val>
                                        </p:tav>
                                      </p:tavLst>
                                    </p:anim>
                                    <p:animEffect transition="in" filter="fade">
                                      <p:cBhvr>
                                        <p:cTn id="9" dur="500"/>
                                        <p:tgtEl>
                                          <p:spTgt spid="104874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48744"/>
                                        </p:tgtEl>
                                        <p:attrNameLst>
                                          <p:attrName>style.visibility</p:attrName>
                                        </p:attrNameLst>
                                      </p:cBhvr>
                                      <p:to>
                                        <p:strVal val="visible"/>
                                      </p:to>
                                    </p:set>
                                    <p:anim calcmode="lin" valueType="num">
                                      <p:cBhvr>
                                        <p:cTn id="13" dur="500" fill="hold"/>
                                        <p:tgtEl>
                                          <p:spTgt spid="1048744"/>
                                        </p:tgtEl>
                                        <p:attrNameLst>
                                          <p:attrName>ppt_w</p:attrName>
                                        </p:attrNameLst>
                                      </p:cBhvr>
                                      <p:tavLst>
                                        <p:tav tm="0">
                                          <p:val>
                                            <p:fltVal val="0"/>
                                          </p:val>
                                        </p:tav>
                                        <p:tav tm="100000">
                                          <p:val>
                                            <p:strVal val="#ppt_w"/>
                                          </p:val>
                                        </p:tav>
                                      </p:tavLst>
                                    </p:anim>
                                    <p:anim calcmode="lin" valueType="num">
                                      <p:cBhvr>
                                        <p:cTn id="14" dur="500" fill="hold"/>
                                        <p:tgtEl>
                                          <p:spTgt spid="1048744"/>
                                        </p:tgtEl>
                                        <p:attrNameLst>
                                          <p:attrName>ppt_h</p:attrName>
                                        </p:attrNameLst>
                                      </p:cBhvr>
                                      <p:tavLst>
                                        <p:tav tm="0">
                                          <p:val>
                                            <p:fltVal val="0"/>
                                          </p:val>
                                        </p:tav>
                                        <p:tav tm="100000">
                                          <p:val>
                                            <p:strVal val="#ppt_h"/>
                                          </p:val>
                                        </p:tav>
                                      </p:tavLst>
                                    </p:anim>
                                    <p:animEffect transition="in" filter="fade">
                                      <p:cBhvr>
                                        <p:cTn id="15" dur="500"/>
                                        <p:tgtEl>
                                          <p:spTgt spid="1048744"/>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097269"/>
                                        </p:tgtEl>
                                        <p:attrNameLst>
                                          <p:attrName>style.visibility</p:attrName>
                                        </p:attrNameLst>
                                      </p:cBhvr>
                                      <p:to>
                                        <p:strVal val="visible"/>
                                      </p:to>
                                    </p:set>
                                    <p:animEffect transition="in" filter="fade">
                                      <p:cBhvr>
                                        <p:cTn id="19" dur="1000"/>
                                        <p:tgtEl>
                                          <p:spTgt spid="2097269"/>
                                        </p:tgtEl>
                                      </p:cBhvr>
                                    </p:animEffect>
                                    <p:anim calcmode="lin" valueType="num">
                                      <p:cBhvr>
                                        <p:cTn id="20" dur="1000" fill="hold"/>
                                        <p:tgtEl>
                                          <p:spTgt spid="2097269"/>
                                        </p:tgtEl>
                                        <p:attrNameLst>
                                          <p:attrName>ppt_x</p:attrName>
                                        </p:attrNameLst>
                                      </p:cBhvr>
                                      <p:tavLst>
                                        <p:tav tm="0">
                                          <p:val>
                                            <p:strVal val="#ppt_x"/>
                                          </p:val>
                                        </p:tav>
                                        <p:tav tm="100000">
                                          <p:val>
                                            <p:strVal val="#ppt_x"/>
                                          </p:val>
                                        </p:tav>
                                      </p:tavLst>
                                    </p:anim>
                                    <p:anim calcmode="lin" valueType="num">
                                      <p:cBhvr>
                                        <p:cTn id="21" dur="1000" fill="hold"/>
                                        <p:tgtEl>
                                          <p:spTgt spid="2097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44" grpId="0"/>
      <p:bldP spid="104874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8" name="组合 2"/>
          <p:cNvGrpSpPr/>
          <p:nvPr/>
        </p:nvGrpSpPr>
        <p:grpSpPr>
          <a:xfrm>
            <a:off x="-10278" y="-5938"/>
            <a:ext cx="12202277" cy="6863938"/>
            <a:chOff x="-10278" y="-5938"/>
            <a:chExt cx="12202277" cy="6863938"/>
          </a:xfrm>
        </p:grpSpPr>
        <p:pic>
          <p:nvPicPr>
            <p:cNvPr id="2097272" name="图片 3"/>
            <p:cNvPicPr>
              <a:picLocks noChangeAspect="1"/>
            </p:cNvPicPr>
            <p:nvPr/>
          </p:nvPicPr>
          <p:blipFill>
            <a:blip r:embed="rId4"/>
            <a:stretch>
              <a:fillRect/>
            </a:stretch>
          </p:blipFill>
          <p:spPr>
            <a:xfrm>
              <a:off x="-10278" y="-5938"/>
              <a:ext cx="12202277" cy="6863938"/>
            </a:xfrm>
            <a:prstGeom prst="rect">
              <a:avLst/>
            </a:prstGeom>
          </p:spPr>
        </p:pic>
        <p:sp>
          <p:nvSpPr>
            <p:cNvPr id="1048749" name="矩形 4"/>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750" name="Rectangle 3"/>
          <p:cNvSpPr>
            <a:spLocks noGrp="1" noChangeArrowheads="1"/>
          </p:cNvSpPr>
          <p:nvPr>
            <p:ph idx="4294967295"/>
          </p:nvPr>
        </p:nvSpPr>
        <p:spPr>
          <a:xfrm>
            <a:off x="767408" y="836712"/>
            <a:ext cx="10657184" cy="4525963"/>
          </a:xfrm>
        </p:spPr>
        <p:txBody>
          <a:bodyPr rtlCol="0">
            <a:noAutofit/>
          </a:bodyPr>
          <a:lstStyle/>
          <a:p>
            <a:pPr marL="0" algn="just" eaLnBrk="1" hangingPunct="1">
              <a:lnSpc>
                <a:spcPts val="3400"/>
              </a:lnSpc>
              <a:buFontTx/>
              <a:buNone/>
            </a:pPr>
            <a:r>
              <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幼儿园的一日活动均为课程。幼儿园一日活动的各个环节都是幼儿学习的内容，这种课程的设定是根据3—6岁幼儿的年龄特点而定的。</a:t>
            </a:r>
          </a:p>
          <a:p>
            <a:pPr marL="0" algn="just" eaLnBrk="1" hangingPunct="1">
              <a:lnSpc>
                <a:spcPts val="3400"/>
              </a:lnSpc>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幼儿园的教育教学主要是培养幼儿对一切事物的兴趣、习惯、良好的性格（逐步从自我为中心中走出来、自信、乐观，初步形成积极向上的生活态度），而知识上的要求是追求知识的广度而不是深度。</a:t>
            </a:r>
          </a:p>
          <a:p>
            <a:pPr marL="0" algn="just" eaLnBrk="1" hangingPunct="1">
              <a:lnSpc>
                <a:spcPts val="3400"/>
              </a:lnSpc>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我们许多家长认为“上课”是学习，那你对学习的理解太狭窄了，上课获取更多的是知识的学习，生活活动所获得的行为、生活、卫生等习惯上的学习。</a:t>
            </a:r>
          </a:p>
          <a:p>
            <a:pPr marL="0" algn="just" eaLnBrk="1" hangingPunct="1">
              <a:lnSpc>
                <a:spcPts val="3400"/>
              </a:lnSpc>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学习做人、学习生活、学习交往”这些才是孩子从小就要学习的内容，请家长不要为了满足自己的心理需求，一味地追求知识的堆积，忽视孩子其他的发展。不同的学习形式、多领域的学习内容保证了幼儿的全面发展，身心和谐、心智平衡地发展。</a:t>
            </a: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048750">
                                            <p:txEl>
                                              <p:charRg st="0" end="61"/>
                                            </p:txEl>
                                          </p:spTgt>
                                        </p:tgtEl>
                                        <p:attrNameLst>
                                          <p:attrName>style.visibility</p:attrName>
                                        </p:attrNameLst>
                                      </p:cBhvr>
                                      <p:to>
                                        <p:strVal val="visible"/>
                                      </p:to>
                                    </p:set>
                                    <p:animEffect transition="in" filter="blinds(horizontal)">
                                      <p:cBhvr>
                                        <p:cTn id="7" dur="500"/>
                                        <p:tgtEl>
                                          <p:spTgt spid="1048750">
                                            <p:txEl>
                                              <p:charRg st="0" end="61"/>
                                            </p:txEl>
                                          </p:spTgt>
                                        </p:tgtEl>
                                      </p:cBhvr>
                                    </p:animEffect>
                                  </p:childTnLst>
                                </p:cTn>
                              </p:par>
                            </p:childTnLst>
                          </p:cTn>
                        </p:par>
                        <p:par>
                          <p:cTn id="8" fill="hold" nodeType="with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048750">
                                            <p:txEl>
                                              <p:charRg st="61" end="150"/>
                                            </p:txEl>
                                          </p:spTgt>
                                        </p:tgtEl>
                                        <p:attrNameLst>
                                          <p:attrName>style.visibility</p:attrName>
                                        </p:attrNameLst>
                                      </p:cBhvr>
                                      <p:to>
                                        <p:strVal val="visible"/>
                                      </p:to>
                                    </p:set>
                                    <p:animEffect transition="in" filter="blinds(horizontal)">
                                      <p:cBhvr>
                                        <p:cTn id="11" dur="500"/>
                                        <p:tgtEl>
                                          <p:spTgt spid="1048750">
                                            <p:txEl>
                                              <p:charRg st="61" end="150"/>
                                            </p:txEl>
                                          </p:spTgt>
                                        </p:tgtEl>
                                      </p:cBhvr>
                                    </p:animEffect>
                                  </p:childTnLst>
                                </p:cTn>
                              </p:par>
                            </p:childTnLst>
                          </p:cTn>
                        </p:par>
                        <p:par>
                          <p:cTn id="12" fill="hold" nodeType="with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48750">
                                            <p:txEl>
                                              <p:charRg st="150" end="218"/>
                                            </p:txEl>
                                          </p:spTgt>
                                        </p:tgtEl>
                                        <p:attrNameLst>
                                          <p:attrName>style.visibility</p:attrName>
                                        </p:attrNameLst>
                                      </p:cBhvr>
                                      <p:to>
                                        <p:strVal val="visible"/>
                                      </p:to>
                                    </p:set>
                                    <p:animEffect transition="in" filter="blinds(horizontal)">
                                      <p:cBhvr>
                                        <p:cTn id="15" dur="500"/>
                                        <p:tgtEl>
                                          <p:spTgt spid="1048750">
                                            <p:txEl>
                                              <p:charRg st="150" end="218"/>
                                            </p:txEl>
                                          </p:spTgt>
                                        </p:tgtEl>
                                      </p:cBhvr>
                                    </p:animEffect>
                                  </p:childTnLst>
                                </p:cTn>
                              </p:par>
                            </p:childTnLst>
                          </p:cTn>
                        </p:par>
                        <p:par>
                          <p:cTn id="16" fill="hold" nodeType="with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1048750">
                                            <p:txEl>
                                              <p:charRg st="218" end="329"/>
                                            </p:txEl>
                                          </p:spTgt>
                                        </p:tgtEl>
                                        <p:attrNameLst>
                                          <p:attrName>style.visibility</p:attrName>
                                        </p:attrNameLst>
                                      </p:cBhvr>
                                      <p:to>
                                        <p:strVal val="visible"/>
                                      </p:to>
                                    </p:set>
                                    <p:animEffect transition="in" filter="blinds(horizontal)">
                                      <p:cBhvr>
                                        <p:cTn id="19" dur="500"/>
                                        <p:tgtEl>
                                          <p:spTgt spid="1048750">
                                            <p:txEl>
                                              <p:charRg st="218" end="32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2" name="组合 2"/>
          <p:cNvGrpSpPr/>
          <p:nvPr/>
        </p:nvGrpSpPr>
        <p:grpSpPr>
          <a:xfrm>
            <a:off x="-10278" y="-5938"/>
            <a:ext cx="12202277" cy="6863938"/>
            <a:chOff x="-10278" y="-5938"/>
            <a:chExt cx="12202277" cy="6863938"/>
          </a:xfrm>
        </p:grpSpPr>
        <p:pic>
          <p:nvPicPr>
            <p:cNvPr id="2097273" name="图片 3"/>
            <p:cNvPicPr>
              <a:picLocks noChangeAspect="1"/>
            </p:cNvPicPr>
            <p:nvPr/>
          </p:nvPicPr>
          <p:blipFill>
            <a:blip r:embed="rId4"/>
            <a:stretch>
              <a:fillRect/>
            </a:stretch>
          </p:blipFill>
          <p:spPr>
            <a:xfrm>
              <a:off x="-10278" y="-5938"/>
              <a:ext cx="12202277" cy="6863938"/>
            </a:xfrm>
            <a:prstGeom prst="rect">
              <a:avLst/>
            </a:prstGeom>
          </p:spPr>
        </p:pic>
        <p:sp>
          <p:nvSpPr>
            <p:cNvPr id="1048754" name="矩形 4"/>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755" name="Rectangle 3"/>
          <p:cNvSpPr>
            <a:spLocks noGrp="1" noChangeArrowheads="1"/>
          </p:cNvSpPr>
          <p:nvPr>
            <p:ph idx="4294967295"/>
          </p:nvPr>
        </p:nvSpPr>
        <p:spPr>
          <a:xfrm>
            <a:off x="983432" y="548680"/>
            <a:ext cx="10369550" cy="5983288"/>
          </a:xfrm>
        </p:spPr>
        <p:txBody>
          <a:bodyPr rtlCol="0">
            <a:normAutofit/>
          </a:bodyPr>
          <a:lstStyle/>
          <a:p>
            <a:pPr marL="0" eaLnBrk="1" hangingPunct="1">
              <a:lnSpc>
                <a:spcPct val="150000"/>
              </a:lnSpc>
              <a:buFontTx/>
              <a:buNone/>
            </a:pPr>
            <a:r>
              <a:rPr lang="en-US" altLang="zh-CN" b="1" dirty="0">
                <a:solidFill>
                  <a:srgbClr val="EE5937"/>
                </a:solidFill>
                <a:latin typeface="方正清刻本悦宋简体" panose="02000000000000000000" pitchFamily="2" charset="-122"/>
                <a:ea typeface="方正清刻本悦宋简体" panose="02000000000000000000" pitchFamily="2" charset="-122"/>
                <a:cs typeface="+mn-ea"/>
                <a:sym typeface="+mn-lt"/>
              </a:rPr>
              <a:t>    </a:t>
            </a:r>
            <a:r>
              <a:rPr lang="en-US" altLang="zh-CN" b="1" dirty="0" err="1">
                <a:solidFill>
                  <a:srgbClr val="EE5937"/>
                </a:solidFill>
                <a:latin typeface="方正清刻本悦宋简体" panose="02000000000000000000" pitchFamily="2" charset="-122"/>
                <a:ea typeface="方正清刻本悦宋简体" panose="02000000000000000000" pitchFamily="2" charset="-122"/>
                <a:cs typeface="+mn-ea"/>
                <a:sym typeface="+mn-lt"/>
              </a:rPr>
              <a:t>学习做人</a:t>
            </a:r>
            <a:r>
              <a:rPr lang="en-US" altLang="zh-CN" b="1" dirty="0">
                <a:solidFill>
                  <a:srgbClr val="EE5937"/>
                </a:solidFill>
                <a:latin typeface="方正清刻本悦宋简体" panose="02000000000000000000" pitchFamily="2" charset="-122"/>
                <a:ea typeface="方正清刻本悦宋简体" panose="02000000000000000000" pitchFamily="2" charset="-122"/>
                <a:cs typeface="+mn-ea"/>
                <a:sym typeface="+mn-lt"/>
              </a:rPr>
              <a:t>：</a:t>
            </a:r>
            <a:endParaRPr lang="en-US" altLang="zh-CN" dirty="0">
              <a:solidFill>
                <a:srgbClr val="EE5937"/>
              </a:solidFill>
              <a:latin typeface="方正清刻本悦宋简体" panose="02000000000000000000" pitchFamily="2" charset="-122"/>
              <a:ea typeface="方正清刻本悦宋简体" panose="02000000000000000000" pitchFamily="2" charset="-122"/>
              <a:cs typeface="+mn-ea"/>
              <a:sym typeface="+mn-lt"/>
            </a:endParaRPr>
          </a:p>
          <a:p>
            <a:pPr marL="0" eaLnBrk="1" hangingPunct="1">
              <a:lnSpc>
                <a:spcPct val="150000"/>
              </a:lnSpc>
              <a:buFontTx/>
              <a:buNone/>
            </a:pPr>
            <a:r>
              <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在幼儿园里孩子们要学会礼貌、学会自控、学会分享等养成教育，如感恩、善良、友爱、宽容等品质的形成。进了幼儿园，孩子知道向老师问好，课堂上知道听老师的口令，知道老师上课的时候，不能随意在教室里走来走去，不要随意打断老师说话等。</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0" eaLnBrk="1" hangingPunct="1">
              <a:lnSpc>
                <a:spcPct val="150000"/>
              </a:lnSpc>
              <a:buFontTx/>
              <a:buNone/>
            </a:pPr>
            <a:r>
              <a:rPr lang="en-US" altLang="zh-CN" b="1" dirty="0">
                <a:solidFill>
                  <a:srgbClr val="EE5937"/>
                </a:solidFill>
                <a:latin typeface="方正清刻本悦宋简体" panose="02000000000000000000" pitchFamily="2" charset="-122"/>
                <a:ea typeface="方正清刻本悦宋简体" panose="02000000000000000000" pitchFamily="2" charset="-122"/>
                <a:cs typeface="+mn-ea"/>
                <a:sym typeface="+mn-lt"/>
              </a:rPr>
              <a:t>    </a:t>
            </a:r>
            <a:r>
              <a:rPr lang="en-US" altLang="zh-CN" b="1" dirty="0" err="1">
                <a:solidFill>
                  <a:srgbClr val="EE5937"/>
                </a:solidFill>
                <a:latin typeface="方正清刻本悦宋简体" panose="02000000000000000000" pitchFamily="2" charset="-122"/>
                <a:ea typeface="方正清刻本悦宋简体" panose="02000000000000000000" pitchFamily="2" charset="-122"/>
                <a:cs typeface="+mn-ea"/>
                <a:sym typeface="+mn-lt"/>
              </a:rPr>
              <a:t>学习交往</a:t>
            </a:r>
            <a:r>
              <a:rPr lang="en-US" altLang="zh-CN" b="1" dirty="0">
                <a:solidFill>
                  <a:srgbClr val="EE5937"/>
                </a:solidFill>
                <a:latin typeface="方正清刻本悦宋简体" panose="02000000000000000000" pitchFamily="2" charset="-122"/>
                <a:ea typeface="方正清刻本悦宋简体" panose="02000000000000000000" pitchFamily="2" charset="-122"/>
                <a:cs typeface="+mn-ea"/>
                <a:sym typeface="+mn-lt"/>
              </a:rPr>
              <a:t>：</a:t>
            </a:r>
            <a:endParaRPr lang="en-US" altLang="zh-CN" sz="2000" dirty="0">
              <a:solidFill>
                <a:srgbClr val="EE5937"/>
              </a:solidFill>
              <a:latin typeface="方正清刻本悦宋简体" panose="02000000000000000000" pitchFamily="2" charset="-122"/>
              <a:ea typeface="方正清刻本悦宋简体" panose="02000000000000000000" pitchFamily="2" charset="-122"/>
              <a:cs typeface="+mn-ea"/>
              <a:sym typeface="+mn-lt"/>
            </a:endParaRPr>
          </a:p>
          <a:p>
            <a:pPr marL="0" eaLnBrk="1" hangingPunct="1">
              <a:lnSpc>
                <a:spcPct val="150000"/>
              </a:lnSpc>
              <a:buFontTx/>
              <a:buNone/>
            </a:pPr>
            <a:r>
              <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其实，许多3岁左右的孩子已经有一定的社交经验，幼儿园又为孩子创造了一个很好的氛围，教他们怎样保持友谊，教他们在没有教师和妈妈帮忙的情况下自己怎样独立解决小伙伴之间的冲突。孩子学会怎样参与别人的活动，看到其他小朋友在玩，他可以上前招呼，你在干什么呀？而不是像过去那样默默看别人玩，或者一个人自言自语。这样的社交对于孩子长大之后融入集体大有帮助。</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0" eaLnBrk="1" hangingPunct="1">
              <a:lnSpc>
                <a:spcPct val="150000"/>
              </a:lnSpc>
              <a:buFontTx/>
              <a:buNone/>
            </a:pP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0" eaLnBrk="1" hangingPunct="1">
              <a:lnSpc>
                <a:spcPct val="150000"/>
              </a:lnSpc>
              <a:buFontTx/>
              <a:buNone/>
            </a:pP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48755">
                                            <p:txEl>
                                              <p:pRg st="0" end="0"/>
                                            </p:txEl>
                                          </p:spTgt>
                                        </p:tgtEl>
                                        <p:attrNameLst>
                                          <p:attrName>style.visibility</p:attrName>
                                        </p:attrNameLst>
                                      </p:cBhvr>
                                      <p:to>
                                        <p:strVal val="visible"/>
                                      </p:to>
                                    </p:set>
                                    <p:animEffect transition="in" filter="fade">
                                      <p:cBhvr>
                                        <p:cTn id="7" dur="2000"/>
                                        <p:tgtEl>
                                          <p:spTgt spid="1048755">
                                            <p:txEl>
                                              <p:pRg st="0" end="0"/>
                                            </p:txEl>
                                          </p:spTgt>
                                        </p:tgtEl>
                                      </p:cBhvr>
                                    </p:animEffect>
                                  </p:childTnLst>
                                </p:cTn>
                              </p:par>
                            </p:childTnLst>
                          </p:cTn>
                        </p:par>
                        <p:par>
                          <p:cTn id="8" fill="hold" nodeType="with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048755">
                                            <p:txEl>
                                              <p:pRg st="1" end="1"/>
                                            </p:txEl>
                                          </p:spTgt>
                                        </p:tgtEl>
                                        <p:attrNameLst>
                                          <p:attrName>style.visibility</p:attrName>
                                        </p:attrNameLst>
                                      </p:cBhvr>
                                      <p:to>
                                        <p:strVal val="visible"/>
                                      </p:to>
                                    </p:set>
                                    <p:animEffect transition="in" filter="fade">
                                      <p:cBhvr>
                                        <p:cTn id="11" dur="2000"/>
                                        <p:tgtEl>
                                          <p:spTgt spid="1048755">
                                            <p:txEl>
                                              <p:pRg st="1" end="1"/>
                                            </p:txEl>
                                          </p:spTgt>
                                        </p:tgtEl>
                                      </p:cBhvr>
                                    </p:animEffect>
                                  </p:childTnLst>
                                </p:cTn>
                              </p:par>
                            </p:childTnLst>
                          </p:cTn>
                        </p:par>
                        <p:par>
                          <p:cTn id="12" fill="hold" nodeType="with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48755">
                                            <p:txEl>
                                              <p:pRg st="2" end="2"/>
                                            </p:txEl>
                                          </p:spTgt>
                                        </p:tgtEl>
                                        <p:attrNameLst>
                                          <p:attrName>style.visibility</p:attrName>
                                        </p:attrNameLst>
                                      </p:cBhvr>
                                      <p:to>
                                        <p:strVal val="visible"/>
                                      </p:to>
                                    </p:set>
                                    <p:animEffect transition="in" filter="fade">
                                      <p:cBhvr>
                                        <p:cTn id="15" dur="2000"/>
                                        <p:tgtEl>
                                          <p:spTgt spid="1048755">
                                            <p:txEl>
                                              <p:pRg st="2" end="2"/>
                                            </p:txEl>
                                          </p:spTgt>
                                        </p:tgtEl>
                                      </p:cBhvr>
                                    </p:animEffect>
                                  </p:childTnLst>
                                </p:cTn>
                              </p:par>
                            </p:childTnLst>
                          </p:cTn>
                        </p:par>
                        <p:par>
                          <p:cTn id="16" fill="hold" nodeType="with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1048755">
                                            <p:txEl>
                                              <p:pRg st="3" end="3"/>
                                            </p:txEl>
                                          </p:spTgt>
                                        </p:tgtEl>
                                        <p:attrNameLst>
                                          <p:attrName>style.visibility</p:attrName>
                                        </p:attrNameLst>
                                      </p:cBhvr>
                                      <p:to>
                                        <p:strVal val="visible"/>
                                      </p:to>
                                    </p:set>
                                    <p:animEffect transition="in" filter="fade">
                                      <p:cBhvr>
                                        <p:cTn id="19" dur="2000"/>
                                        <p:tgtEl>
                                          <p:spTgt spid="10487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80" name="图片 20"/>
          <p:cNvPicPr>
            <a:picLocks noChangeAspect="1"/>
          </p:cNvPicPr>
          <p:nvPr/>
        </p:nvPicPr>
        <p:blipFill>
          <a:blip r:embed="rId5"/>
          <a:stretch>
            <a:fillRect/>
          </a:stretch>
        </p:blipFill>
        <p:spPr>
          <a:xfrm>
            <a:off x="-10278" y="-5938"/>
            <a:ext cx="12202277" cy="6863938"/>
          </a:xfrm>
          <a:prstGeom prst="rect">
            <a:avLst/>
          </a:prstGeom>
        </p:spPr>
      </p:pic>
      <p:pic>
        <p:nvPicPr>
          <p:cNvPr id="2097181" name="PA_图片 3"/>
          <p:cNvPicPr>
            <a:picLocks noChangeAspect="1"/>
          </p:cNvPicPr>
          <p:nvPr>
            <p:custDataLst>
              <p:tags r:id="rId2"/>
            </p:custDataLst>
          </p:nvPr>
        </p:nvPicPr>
        <p:blipFill rotWithShape="1">
          <a:blip r:embed="rId6"/>
          <a:srcRect b="66889"/>
          <a:stretch>
            <a:fillRect/>
          </a:stretch>
        </p:blipFill>
        <p:spPr>
          <a:xfrm rot="262207">
            <a:off x="1228008" y="965965"/>
            <a:ext cx="10395757" cy="4926069"/>
          </a:xfrm>
          <a:prstGeom prst="rect">
            <a:avLst/>
          </a:prstGeom>
        </p:spPr>
      </p:pic>
      <p:sp>
        <p:nvSpPr>
          <p:cNvPr id="1048594" name="标题 1"/>
          <p:cNvSpPr>
            <a:spLocks noGrp="1" noChangeArrowheads="1"/>
          </p:cNvSpPr>
          <p:nvPr>
            <p:ph type="title" idx="4294967295"/>
          </p:nvPr>
        </p:nvSpPr>
        <p:spPr>
          <a:xfrm>
            <a:off x="1914472" y="1032761"/>
            <a:ext cx="3274438" cy="1143000"/>
          </a:xfrm>
        </p:spPr>
        <p:txBody>
          <a:bodyPr/>
          <a:lstStyle/>
          <a:p>
            <a:r>
              <a:rPr lang="zh-CN" altLang="en-US" sz="7200" dirty="0">
                <a:solidFill>
                  <a:schemeClr val="tx1">
                    <a:lumMod val="75000"/>
                    <a:lumOff val="25000"/>
                  </a:schemeClr>
                </a:solidFill>
                <a:latin typeface="方正清刻本悦宋简体" panose="02000000000000000000" pitchFamily="2" charset="-122"/>
                <a:ea typeface="方正清刻本悦宋简体" panose="02000000000000000000" pitchFamily="2" charset="-122"/>
                <a:cs typeface="+mn-ea"/>
                <a:sym typeface="+mn-lt"/>
              </a:rPr>
              <a:t>目 录</a:t>
            </a:r>
          </a:p>
        </p:txBody>
      </p:sp>
      <p:grpSp>
        <p:nvGrpSpPr>
          <p:cNvPr id="49" name="组合 2"/>
          <p:cNvGrpSpPr/>
          <p:nvPr/>
        </p:nvGrpSpPr>
        <p:grpSpPr bwMode="auto">
          <a:xfrm>
            <a:off x="2053627" y="2459561"/>
            <a:ext cx="2197220" cy="719137"/>
            <a:chOff x="2063552" y="2276872"/>
            <a:chExt cx="2196694" cy="720080"/>
          </a:xfrm>
        </p:grpSpPr>
        <p:pic>
          <p:nvPicPr>
            <p:cNvPr id="2097182" name="图片 3"/>
            <p:cNvPicPr>
              <a:picLocks noChangeAspect="1" noChangeArrowheads="1"/>
            </p:cNvPicPr>
            <p:nvPr/>
          </p:nvPicPr>
          <p:blipFill>
            <a:blip r:embed="rId7"/>
            <a:srcRect l="80896" t="52576" r="10513" b="33105"/>
            <a:stretch>
              <a:fillRect/>
            </a:stretch>
          </p:blipFill>
          <p:spPr bwMode="auto">
            <a:xfrm>
              <a:off x="2063552" y="2276872"/>
              <a:ext cx="864096" cy="720080"/>
            </a:xfrm>
            <a:prstGeom prst="rect">
              <a:avLst/>
            </a:prstGeom>
            <a:noFill/>
            <a:ln>
              <a:noFill/>
            </a:ln>
          </p:spPr>
        </p:pic>
        <p:sp>
          <p:nvSpPr>
            <p:cNvPr id="1048595" name="矩形 1"/>
            <p:cNvSpPr/>
            <p:nvPr/>
          </p:nvSpPr>
          <p:spPr>
            <a:xfrm>
              <a:off x="2639677" y="2391322"/>
              <a:ext cx="1620569" cy="523906"/>
            </a:xfrm>
            <a:prstGeom prst="rect">
              <a:avLst/>
            </a:prstGeom>
          </p:spPr>
          <p:txBody>
            <a:bodyPr wrap="none">
              <a:spAutoFit/>
            </a:bodyPr>
            <a:lstStyle/>
            <a:p>
              <a:pPr eaLnBrk="0" hangingPunct="0">
                <a:spcBef>
                  <a:spcPct val="20000"/>
                </a:spcBef>
              </a:pPr>
              <a:r>
                <a:rPr lang="zh-CN" altLang="en-US" sz="2800" kern="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学校介绍</a:t>
              </a:r>
              <a:endParaRPr lang="en-US" altLang="zh-CN" sz="2800" kern="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endParaRPr>
            </a:p>
          </p:txBody>
        </p:sp>
      </p:grpSp>
      <p:grpSp>
        <p:nvGrpSpPr>
          <p:cNvPr id="50" name="组合 6"/>
          <p:cNvGrpSpPr/>
          <p:nvPr/>
        </p:nvGrpSpPr>
        <p:grpSpPr bwMode="auto">
          <a:xfrm>
            <a:off x="1943831" y="3294388"/>
            <a:ext cx="3959543" cy="719137"/>
            <a:chOff x="2063552" y="2276872"/>
            <a:chExt cx="3959677" cy="720080"/>
          </a:xfrm>
        </p:grpSpPr>
        <p:pic>
          <p:nvPicPr>
            <p:cNvPr id="2097183" name="图片 7"/>
            <p:cNvPicPr>
              <a:picLocks noChangeAspect="1" noChangeArrowheads="1"/>
            </p:cNvPicPr>
            <p:nvPr/>
          </p:nvPicPr>
          <p:blipFill>
            <a:blip r:embed="rId7"/>
            <a:srcRect l="80896" t="52576" r="10513" b="33105"/>
            <a:stretch>
              <a:fillRect/>
            </a:stretch>
          </p:blipFill>
          <p:spPr bwMode="auto">
            <a:xfrm>
              <a:off x="2063552" y="2276872"/>
              <a:ext cx="864096" cy="720080"/>
            </a:xfrm>
            <a:prstGeom prst="rect">
              <a:avLst/>
            </a:prstGeom>
            <a:noFill/>
            <a:ln>
              <a:noFill/>
            </a:ln>
          </p:spPr>
        </p:pic>
        <p:sp>
          <p:nvSpPr>
            <p:cNvPr id="1048596" name="矩形 8"/>
            <p:cNvSpPr/>
            <p:nvPr/>
          </p:nvSpPr>
          <p:spPr>
            <a:xfrm>
              <a:off x="2639834" y="2405628"/>
              <a:ext cx="3383395" cy="511211"/>
            </a:xfrm>
            <a:prstGeom prst="rect">
              <a:avLst/>
            </a:prstGeom>
          </p:spPr>
          <p:txBody>
            <a:bodyPr wrap="none">
              <a:spAutoFit/>
            </a:bodyPr>
            <a:lstStyle/>
            <a:p>
              <a:pPr eaLnBrk="0" hangingPunct="0">
                <a:spcBef>
                  <a:spcPct val="20000"/>
                </a:spcBef>
              </a:pPr>
              <a:r>
                <a:rPr lang="zh-CN" altLang="en-US" sz="2800" kern="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新入园幼儿常见问题</a:t>
              </a:r>
            </a:p>
          </p:txBody>
        </p:sp>
      </p:grpSp>
      <p:grpSp>
        <p:nvGrpSpPr>
          <p:cNvPr id="51" name="组合 9"/>
          <p:cNvGrpSpPr/>
          <p:nvPr/>
        </p:nvGrpSpPr>
        <p:grpSpPr bwMode="auto">
          <a:xfrm>
            <a:off x="6269256" y="2573626"/>
            <a:ext cx="5224636" cy="720762"/>
            <a:chOff x="2063552" y="2276872"/>
            <a:chExt cx="5222715" cy="720080"/>
          </a:xfrm>
        </p:grpSpPr>
        <p:pic>
          <p:nvPicPr>
            <p:cNvPr id="2097184" name="图片 10"/>
            <p:cNvPicPr>
              <a:picLocks noChangeAspect="1" noChangeArrowheads="1"/>
            </p:cNvPicPr>
            <p:nvPr/>
          </p:nvPicPr>
          <p:blipFill>
            <a:blip r:embed="rId7"/>
            <a:srcRect l="80896" t="52576" r="10513" b="33105"/>
            <a:stretch>
              <a:fillRect/>
            </a:stretch>
          </p:blipFill>
          <p:spPr bwMode="auto">
            <a:xfrm>
              <a:off x="2063552" y="2276872"/>
              <a:ext cx="864096" cy="720080"/>
            </a:xfrm>
            <a:prstGeom prst="rect">
              <a:avLst/>
            </a:prstGeom>
            <a:noFill/>
            <a:ln>
              <a:noFill/>
            </a:ln>
          </p:spPr>
        </p:pic>
        <p:sp>
          <p:nvSpPr>
            <p:cNvPr id="1048597" name="矩形 11"/>
            <p:cNvSpPr/>
            <p:nvPr/>
          </p:nvSpPr>
          <p:spPr>
            <a:xfrm>
              <a:off x="2639603" y="2405338"/>
              <a:ext cx="4646664" cy="522725"/>
            </a:xfrm>
            <a:prstGeom prst="rect">
              <a:avLst/>
            </a:prstGeom>
          </p:spPr>
          <p:txBody>
            <a:bodyPr wrap="square">
              <a:spAutoFit/>
            </a:bodyPr>
            <a:lstStyle/>
            <a:p>
              <a:pPr eaLnBrk="0" hangingPunct="0">
                <a:spcBef>
                  <a:spcPct val="20000"/>
                </a:spcBef>
              </a:pPr>
              <a:r>
                <a:rPr lang="zh-CN" altLang="en-US" sz="2800" kern="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分离焦虑的主要症状和应对</a:t>
              </a:r>
            </a:p>
          </p:txBody>
        </p:sp>
      </p:grpSp>
      <p:grpSp>
        <p:nvGrpSpPr>
          <p:cNvPr id="52" name="组合 12"/>
          <p:cNvGrpSpPr/>
          <p:nvPr/>
        </p:nvGrpSpPr>
        <p:grpSpPr bwMode="auto">
          <a:xfrm>
            <a:off x="6201181" y="3160840"/>
            <a:ext cx="3248343" cy="719138"/>
            <a:chOff x="2063552" y="2276872"/>
            <a:chExt cx="3248919" cy="720080"/>
          </a:xfrm>
        </p:grpSpPr>
        <p:pic>
          <p:nvPicPr>
            <p:cNvPr id="2097185" name="图片 13"/>
            <p:cNvPicPr>
              <a:picLocks noChangeAspect="1" noChangeArrowheads="1"/>
            </p:cNvPicPr>
            <p:nvPr/>
          </p:nvPicPr>
          <p:blipFill>
            <a:blip r:embed="rId7"/>
            <a:srcRect l="80896" t="52576" r="10513" b="33105"/>
            <a:stretch>
              <a:fillRect/>
            </a:stretch>
          </p:blipFill>
          <p:spPr bwMode="auto">
            <a:xfrm>
              <a:off x="2063552" y="2276872"/>
              <a:ext cx="864096" cy="720080"/>
            </a:xfrm>
            <a:prstGeom prst="rect">
              <a:avLst/>
            </a:prstGeom>
            <a:noFill/>
            <a:ln>
              <a:noFill/>
            </a:ln>
          </p:spPr>
        </p:pic>
        <p:sp>
          <p:nvSpPr>
            <p:cNvPr id="1048598" name="矩形 14"/>
            <p:cNvSpPr/>
            <p:nvPr/>
          </p:nvSpPr>
          <p:spPr>
            <a:xfrm>
              <a:off x="2639917" y="2405628"/>
              <a:ext cx="2672554" cy="511210"/>
            </a:xfrm>
            <a:prstGeom prst="rect">
              <a:avLst/>
            </a:prstGeom>
          </p:spPr>
          <p:txBody>
            <a:bodyPr wrap="none">
              <a:spAutoFit/>
            </a:bodyPr>
            <a:lstStyle/>
            <a:p>
              <a:pPr eaLnBrk="0" hangingPunct="0">
                <a:spcBef>
                  <a:spcPct val="20000"/>
                </a:spcBef>
              </a:pPr>
              <a:r>
                <a:rPr lang="zh-CN" altLang="en-US" sz="2800" kern="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新生入园十三忌</a:t>
              </a:r>
            </a:p>
          </p:txBody>
        </p:sp>
      </p:grpSp>
      <p:grpSp>
        <p:nvGrpSpPr>
          <p:cNvPr id="53" name="组合 15"/>
          <p:cNvGrpSpPr/>
          <p:nvPr/>
        </p:nvGrpSpPr>
        <p:grpSpPr bwMode="auto">
          <a:xfrm>
            <a:off x="6200237" y="3851264"/>
            <a:ext cx="3959543" cy="719138"/>
            <a:chOff x="2063552" y="2276872"/>
            <a:chExt cx="3959677" cy="720080"/>
          </a:xfrm>
        </p:grpSpPr>
        <p:pic>
          <p:nvPicPr>
            <p:cNvPr id="2097186" name="图片 16"/>
            <p:cNvPicPr>
              <a:picLocks noChangeAspect="1" noChangeArrowheads="1"/>
            </p:cNvPicPr>
            <p:nvPr/>
          </p:nvPicPr>
          <p:blipFill>
            <a:blip r:embed="rId7"/>
            <a:srcRect l="80896" t="52576" r="10513" b="33105"/>
            <a:stretch>
              <a:fillRect/>
            </a:stretch>
          </p:blipFill>
          <p:spPr bwMode="auto">
            <a:xfrm>
              <a:off x="2063552" y="2276872"/>
              <a:ext cx="864096" cy="720080"/>
            </a:xfrm>
            <a:prstGeom prst="rect">
              <a:avLst/>
            </a:prstGeom>
            <a:noFill/>
            <a:ln>
              <a:noFill/>
            </a:ln>
          </p:spPr>
        </p:pic>
        <p:sp>
          <p:nvSpPr>
            <p:cNvPr id="1048599" name="矩形 17"/>
            <p:cNvSpPr/>
            <p:nvPr/>
          </p:nvSpPr>
          <p:spPr>
            <a:xfrm>
              <a:off x="2639834" y="2405628"/>
              <a:ext cx="3383395" cy="511210"/>
            </a:xfrm>
            <a:prstGeom prst="rect">
              <a:avLst/>
            </a:prstGeom>
          </p:spPr>
          <p:txBody>
            <a:bodyPr wrap="none">
              <a:spAutoFit/>
            </a:bodyPr>
            <a:lstStyle/>
            <a:p>
              <a:pPr eaLnBrk="0" hangingPunct="0">
                <a:spcBef>
                  <a:spcPct val="20000"/>
                </a:spcBef>
              </a:pPr>
              <a:r>
                <a:rPr lang="zh-CN" altLang="en-US" sz="2800" kern="0" dirty="0">
                  <a:solidFill>
                    <a:schemeClr val="tx1">
                      <a:lumMod val="75000"/>
                      <a:lumOff val="25000"/>
                    </a:schemeClr>
                  </a:solidFill>
                  <a:latin typeface="方正喵呜体" panose="02010600010101010101" pitchFamily="2" charset="-122"/>
                  <a:ea typeface="方正喵呜体" panose="02010600010101010101" pitchFamily="2" charset="-122"/>
                  <a:cs typeface="+mn-ea"/>
                  <a:sym typeface="+mn-lt"/>
                </a:rPr>
                <a:t>新生家长的配合工作</a:t>
              </a:r>
            </a:p>
          </p:txBody>
        </p:sp>
      </p:grpSp>
      <p:pic>
        <p:nvPicPr>
          <p:cNvPr id="2097187" name="图片 4"/>
          <p:cNvPicPr>
            <a:picLocks noChangeAspect="1" noChangeArrowheads="1"/>
          </p:cNvPicPr>
          <p:nvPr/>
        </p:nvPicPr>
        <p:blipFill>
          <a:blip r:embed="rId8" cstate="print"/>
          <a:srcRect l="43179" b="73666"/>
          <a:stretch>
            <a:fillRect/>
          </a:stretch>
        </p:blipFill>
        <p:spPr bwMode="auto">
          <a:xfrm>
            <a:off x="417674" y="3626393"/>
            <a:ext cx="3382838" cy="2218831"/>
          </a:xfrm>
          <a:prstGeom prst="rect">
            <a:avLst/>
          </a:prstGeom>
          <a:noFill/>
          <a:ln>
            <a:noFill/>
          </a:ln>
        </p:spPr>
      </p:pic>
      <p:pic>
        <p:nvPicPr>
          <p:cNvPr id="2097188" name="图片 21"/>
          <p:cNvPicPr>
            <a:picLocks noChangeAspect="1"/>
          </p:cNvPicPr>
          <p:nvPr/>
        </p:nvPicPr>
        <p:blipFill>
          <a:blip r:embed="rId9"/>
          <a:stretch>
            <a:fillRect/>
          </a:stretch>
        </p:blipFill>
        <p:spPr>
          <a:xfrm>
            <a:off x="9493004" y="-543708"/>
            <a:ext cx="3834067" cy="3401287"/>
          </a:xfrm>
          <a:prstGeom prst="rect">
            <a:avLst/>
          </a:prstGeom>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48594"/>
                                        </p:tgtEl>
                                        <p:attrNameLst>
                                          <p:attrName>style.visibility</p:attrName>
                                        </p:attrNameLst>
                                      </p:cBhvr>
                                      <p:to>
                                        <p:strVal val="visible"/>
                                      </p:to>
                                    </p:set>
                                    <p:animEffect transition="in" filter="fade">
                                      <p:cBhvr>
                                        <p:cTn id="7" dur="1000"/>
                                        <p:tgtEl>
                                          <p:spTgt spid="1048594"/>
                                        </p:tgtEl>
                                      </p:cBhvr>
                                    </p:animEffect>
                                    <p:anim calcmode="lin" valueType="num">
                                      <p:cBhvr>
                                        <p:cTn id="8" dur="1000" fill="hold"/>
                                        <p:tgtEl>
                                          <p:spTgt spid="1048594"/>
                                        </p:tgtEl>
                                        <p:attrNameLst>
                                          <p:attrName>ppt_x</p:attrName>
                                        </p:attrNameLst>
                                      </p:cBhvr>
                                      <p:tavLst>
                                        <p:tav tm="0">
                                          <p:val>
                                            <p:strVal val="#ppt_x"/>
                                          </p:val>
                                        </p:tav>
                                        <p:tav tm="100000">
                                          <p:val>
                                            <p:strVal val="#ppt_x"/>
                                          </p:val>
                                        </p:tav>
                                      </p:tavLst>
                                    </p:anim>
                                    <p:anim calcmode="lin" valueType="num">
                                      <p:cBhvr>
                                        <p:cTn id="9" dur="1000" fill="hold"/>
                                        <p:tgtEl>
                                          <p:spTgt spid="104859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down)">
                                      <p:cBhvr>
                                        <p:cTn id="21" dur="500"/>
                                        <p:tgtEl>
                                          <p:spTgt spid="51"/>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down)">
                                      <p:cBhvr>
                                        <p:cTn id="25" dur="500"/>
                                        <p:tgtEl>
                                          <p:spTgt spid="52"/>
                                        </p:tgtEl>
                                      </p:cBhvr>
                                    </p:animEffect>
                                  </p:childTnLst>
                                </p:cTn>
                              </p:par>
                            </p:childTnLst>
                          </p:cTn>
                        </p:par>
                        <p:par>
                          <p:cTn id="26" fill="hold">
                            <p:stCondLst>
                              <p:cond delay="3000"/>
                            </p:stCondLst>
                            <p:childTnLst>
                              <p:par>
                                <p:cTn id="27" presetID="22" presetClass="entr" presetSubtype="4"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down)">
                                      <p:cBhvr>
                                        <p:cTn id="29" dur="500"/>
                                        <p:tgtEl>
                                          <p:spTgt spid="53"/>
                                        </p:tgtEl>
                                      </p:cBhvr>
                                    </p:animEffect>
                                  </p:childTnLst>
                                </p:cTn>
                              </p:par>
                            </p:childTnLst>
                          </p:cTn>
                        </p:par>
                        <p:par>
                          <p:cTn id="30" fill="hold">
                            <p:stCondLst>
                              <p:cond delay="3500"/>
                            </p:stCondLst>
                            <p:childTnLst>
                              <p:par>
                                <p:cTn id="31" presetID="42" presetClass="entr" presetSubtype="0" fill="hold" nodeType="afterEffect">
                                  <p:stCondLst>
                                    <p:cond delay="0"/>
                                  </p:stCondLst>
                                  <p:childTnLst>
                                    <p:set>
                                      <p:cBhvr>
                                        <p:cTn id="32" dur="1" fill="hold">
                                          <p:stCondLst>
                                            <p:cond delay="0"/>
                                          </p:stCondLst>
                                        </p:cTn>
                                        <p:tgtEl>
                                          <p:spTgt spid="2097187"/>
                                        </p:tgtEl>
                                        <p:attrNameLst>
                                          <p:attrName>style.visibility</p:attrName>
                                        </p:attrNameLst>
                                      </p:cBhvr>
                                      <p:to>
                                        <p:strVal val="visible"/>
                                      </p:to>
                                    </p:set>
                                    <p:animEffect transition="in" filter="fade">
                                      <p:cBhvr>
                                        <p:cTn id="33" dur="1000"/>
                                        <p:tgtEl>
                                          <p:spTgt spid="2097187"/>
                                        </p:tgtEl>
                                      </p:cBhvr>
                                    </p:animEffect>
                                    <p:anim calcmode="lin" valueType="num">
                                      <p:cBhvr>
                                        <p:cTn id="34" dur="1000" fill="hold"/>
                                        <p:tgtEl>
                                          <p:spTgt spid="2097187"/>
                                        </p:tgtEl>
                                        <p:attrNameLst>
                                          <p:attrName>ppt_x</p:attrName>
                                        </p:attrNameLst>
                                      </p:cBhvr>
                                      <p:tavLst>
                                        <p:tav tm="0">
                                          <p:val>
                                            <p:strVal val="#ppt_x"/>
                                          </p:val>
                                        </p:tav>
                                        <p:tav tm="100000">
                                          <p:val>
                                            <p:strVal val="#ppt_x"/>
                                          </p:val>
                                        </p:tav>
                                      </p:tavLst>
                                    </p:anim>
                                    <p:anim calcmode="lin" valueType="num">
                                      <p:cBhvr>
                                        <p:cTn id="35" dur="1000" fill="hold"/>
                                        <p:tgtEl>
                                          <p:spTgt spid="2097187"/>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2" presetClass="entr" presetSubtype="8" fill="hold" nodeType="afterEffect">
                                  <p:stCondLst>
                                    <p:cond delay="0"/>
                                  </p:stCondLst>
                                  <p:childTnLst>
                                    <p:set>
                                      <p:cBhvr>
                                        <p:cTn id="38" dur="1" fill="hold">
                                          <p:stCondLst>
                                            <p:cond delay="0"/>
                                          </p:stCondLst>
                                        </p:cTn>
                                        <p:tgtEl>
                                          <p:spTgt spid="2097181"/>
                                        </p:tgtEl>
                                        <p:attrNameLst>
                                          <p:attrName>style.visibility</p:attrName>
                                        </p:attrNameLst>
                                      </p:cBhvr>
                                      <p:to>
                                        <p:strVal val="visible"/>
                                      </p:to>
                                    </p:set>
                                    <p:anim calcmode="lin" valueType="num">
                                      <p:cBhvr additive="base">
                                        <p:cTn id="39" dur="500" fill="hold"/>
                                        <p:tgtEl>
                                          <p:spTgt spid="2097181"/>
                                        </p:tgtEl>
                                        <p:attrNameLst>
                                          <p:attrName>ppt_x</p:attrName>
                                        </p:attrNameLst>
                                      </p:cBhvr>
                                      <p:tavLst>
                                        <p:tav tm="0">
                                          <p:val>
                                            <p:strVal val="0-#ppt_w/2"/>
                                          </p:val>
                                        </p:tav>
                                        <p:tav tm="100000">
                                          <p:val>
                                            <p:strVal val="#ppt_x"/>
                                          </p:val>
                                        </p:tav>
                                      </p:tavLst>
                                    </p:anim>
                                    <p:anim calcmode="lin" valueType="num">
                                      <p:cBhvr additive="base">
                                        <p:cTn id="40" dur="500" fill="hold"/>
                                        <p:tgtEl>
                                          <p:spTgt spid="2097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6" name="组合 5"/>
          <p:cNvGrpSpPr/>
          <p:nvPr/>
        </p:nvGrpSpPr>
        <p:grpSpPr>
          <a:xfrm>
            <a:off x="-10278" y="-5938"/>
            <a:ext cx="12202277" cy="6863938"/>
            <a:chOff x="-10278" y="-5938"/>
            <a:chExt cx="12202277" cy="6863938"/>
          </a:xfrm>
        </p:grpSpPr>
        <p:pic>
          <p:nvPicPr>
            <p:cNvPr id="2097274" name="图片 6"/>
            <p:cNvPicPr>
              <a:picLocks noChangeAspect="1"/>
            </p:cNvPicPr>
            <p:nvPr/>
          </p:nvPicPr>
          <p:blipFill>
            <a:blip r:embed="rId4"/>
            <a:stretch>
              <a:fillRect/>
            </a:stretch>
          </p:blipFill>
          <p:spPr>
            <a:xfrm>
              <a:off x="-10278" y="-5938"/>
              <a:ext cx="12202277" cy="6863938"/>
            </a:xfrm>
            <a:prstGeom prst="rect">
              <a:avLst/>
            </a:prstGeom>
          </p:spPr>
        </p:pic>
        <p:sp>
          <p:nvSpPr>
            <p:cNvPr id="1048759" name="矩形 7"/>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760" name="Rectangle 3"/>
          <p:cNvSpPr>
            <a:spLocks noGrp="1" noChangeArrowheads="1"/>
          </p:cNvSpPr>
          <p:nvPr>
            <p:ph idx="4294967295"/>
          </p:nvPr>
        </p:nvSpPr>
        <p:spPr>
          <a:xfrm>
            <a:off x="1199456" y="1988840"/>
            <a:ext cx="10152063" cy="3095625"/>
          </a:xfrm>
        </p:spPr>
        <p:txBody>
          <a:bodyPr/>
          <a:lstStyle/>
          <a:p>
            <a:pPr marL="0" eaLnBrk="1" hangingPunct="1">
              <a:lnSpc>
                <a:spcPct val="150000"/>
              </a:lnSpc>
              <a:buFontTx/>
              <a:buNone/>
            </a:pPr>
            <a:r>
              <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在家里，爸爸妈妈看到自己的宝贝略微吃力地干一件事，比如：扣纽扣、穿鞋子、拿玩具，总是会忍不住上去帮一把。但是在幼儿园里，老师不可能像爸爸妈妈一样对这么多小朋友做这样的关照，他们会要求孩子们在规定的时间里穿好衣服，要求他们在多少时间内到教室外边排队。孩子在幼儿园里学会了自己穿鞋，开果汁瓶盖，知道上了洗手间之后要洗手。这些简单的生活自理能力给了孩子相当的自信，也给爸爸妈妈莫大的方便，你带他出去旅行或去朋友家做客，再也不需要时时刻刻关注着他、帮着他了。</a:t>
            </a:r>
          </a:p>
        </p:txBody>
      </p:sp>
      <p:sp>
        <p:nvSpPr>
          <p:cNvPr id="1048761" name="矩形 1"/>
          <p:cNvSpPr/>
          <p:nvPr/>
        </p:nvSpPr>
        <p:spPr>
          <a:xfrm>
            <a:off x="4716463" y="548680"/>
            <a:ext cx="2214880" cy="650240"/>
          </a:xfrm>
          <a:prstGeom prst="rect">
            <a:avLst/>
          </a:prstGeom>
        </p:spPr>
        <p:txBody>
          <a:bodyPr wrap="none">
            <a:spAutoFit/>
          </a:bodyPr>
          <a:lstStyle/>
          <a:p>
            <a:pPr marL="0" eaLnBrk="1" hangingPunct="1">
              <a:lnSpc>
                <a:spcPct val="150000"/>
              </a:lnSpc>
              <a:buFontTx/>
              <a:buNone/>
            </a:pPr>
            <a:r>
              <a:rPr lang="en-US" altLang="zh-CN" sz="4000" b="1" dirty="0" err="1">
                <a:solidFill>
                  <a:schemeClr val="accent2"/>
                </a:solidFill>
                <a:latin typeface="方正清刻本悦宋简体" panose="02000000000000000000" pitchFamily="2" charset="-122"/>
                <a:ea typeface="方正清刻本悦宋简体" panose="02000000000000000000" pitchFamily="2" charset="-122"/>
                <a:cs typeface="+mn-ea"/>
                <a:sym typeface="+mn-lt"/>
              </a:rPr>
              <a:t>学习生活</a:t>
            </a:r>
            <a:endParaRPr lang="en-US" altLang="zh-CN" sz="2400" dirty="0">
              <a:solidFill>
                <a:schemeClr val="accent5"/>
              </a:solidFill>
              <a:latin typeface="方正清刻本悦宋简体" panose="02000000000000000000" pitchFamily="2" charset="-122"/>
              <a:ea typeface="方正清刻本悦宋简体" panose="02000000000000000000" pitchFamily="2" charset="-122"/>
              <a:cs typeface="+mn-ea"/>
              <a:sym typeface="+mn-lt"/>
            </a:endParaRP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8760">
                                            <p:txEl>
                                              <p:pRg st="0" end="0"/>
                                            </p:txEl>
                                          </p:spTgt>
                                        </p:tgtEl>
                                        <p:attrNameLst>
                                          <p:attrName>style.visibility</p:attrName>
                                        </p:attrNameLst>
                                      </p:cBhvr>
                                      <p:to>
                                        <p:strVal val="visible"/>
                                      </p:to>
                                    </p:set>
                                    <p:animEffect transition="in" filter="fade">
                                      <p:cBhvr>
                                        <p:cTn id="7" dur="2000"/>
                                        <p:tgtEl>
                                          <p:spTgt spid="10487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0" name="组合 6"/>
          <p:cNvGrpSpPr/>
          <p:nvPr/>
        </p:nvGrpSpPr>
        <p:grpSpPr>
          <a:xfrm>
            <a:off x="-10278" y="-5938"/>
            <a:ext cx="12202277" cy="6863938"/>
            <a:chOff x="-10278" y="-5938"/>
            <a:chExt cx="12202277" cy="6863938"/>
          </a:xfrm>
        </p:grpSpPr>
        <p:pic>
          <p:nvPicPr>
            <p:cNvPr id="2097275" name="图片 7"/>
            <p:cNvPicPr>
              <a:picLocks noChangeAspect="1"/>
            </p:cNvPicPr>
            <p:nvPr/>
          </p:nvPicPr>
          <p:blipFill>
            <a:blip r:embed="rId5"/>
            <a:stretch>
              <a:fillRect/>
            </a:stretch>
          </p:blipFill>
          <p:spPr>
            <a:xfrm>
              <a:off x="-10278" y="-5938"/>
              <a:ext cx="12202277" cy="6863938"/>
            </a:xfrm>
            <a:prstGeom prst="rect">
              <a:avLst/>
            </a:prstGeom>
          </p:spPr>
        </p:pic>
        <p:sp>
          <p:nvSpPr>
            <p:cNvPr id="1048765" name="矩形 8"/>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pic>
        <p:nvPicPr>
          <p:cNvPr id="2097276" name="PA_图片 2"/>
          <p:cNvPicPr>
            <a:picLocks noChangeAspect="1"/>
          </p:cNvPicPr>
          <p:nvPr>
            <p:custDataLst>
              <p:tags r:id="rId2"/>
            </p:custDataLst>
          </p:nvPr>
        </p:nvPicPr>
        <p:blipFill>
          <a:blip r:embed="rId6"/>
          <a:stretch>
            <a:fillRect/>
          </a:stretch>
        </p:blipFill>
        <p:spPr>
          <a:xfrm>
            <a:off x="444655" y="300722"/>
            <a:ext cx="7145338" cy="5748810"/>
          </a:xfrm>
          <a:prstGeom prst="rect">
            <a:avLst/>
          </a:prstGeom>
        </p:spPr>
      </p:pic>
      <p:sp>
        <p:nvSpPr>
          <p:cNvPr id="1048766" name="Rectangle 3"/>
          <p:cNvSpPr>
            <a:spLocks noGrp="1" noChangeArrowheads="1"/>
          </p:cNvSpPr>
          <p:nvPr>
            <p:ph idx="4294967295"/>
          </p:nvPr>
        </p:nvSpPr>
        <p:spPr>
          <a:xfrm>
            <a:off x="1526289" y="1613594"/>
            <a:ext cx="4544373" cy="4394200"/>
          </a:xfrm>
        </p:spPr>
        <p:txBody>
          <a:bodyPr/>
          <a:lstStyle/>
          <a:p>
            <a:pPr marL="0" indent="0" algn="ctr" eaLnBrk="1" hangingPunct="1">
              <a:lnSpc>
                <a:spcPct val="120000"/>
              </a:lnSpc>
              <a:buFontTx/>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亲爱的家长</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0" indent="0" algn="ctr" eaLnBrk="1" hangingPunct="1">
              <a:lnSpc>
                <a:spcPct val="120000"/>
              </a:lnSpc>
              <a:buFontTx/>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如果您能学会对孩子</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0" indent="0" algn="ctr" eaLnBrk="1" hangingPunct="1">
              <a:lnSpc>
                <a:spcPct val="120000"/>
              </a:lnSpc>
              <a:buFontTx/>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“舍得让孩子吃亏”“舍得让孩子受苦”</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0" indent="0" algn="ctr" eaLnBrk="1" hangingPunct="1">
              <a:lnSpc>
                <a:spcPct val="120000"/>
              </a:lnSpc>
              <a:buFontTx/>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“舍得让孩子受教育” “舍得让孩子自己成长”</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0" indent="0" algn="ctr" eaLnBrk="1" hangingPunct="1">
              <a:lnSpc>
                <a:spcPct val="120000"/>
              </a:lnSpc>
              <a:buFontTx/>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你会发现孩子比在家里的时候乖多了，能干了，各方面能力也提高了，有相当的自信心了，再也不需要爸爸妈妈时时刻刻关注着他、帮着他了。让我们家园携手共同为孩子创造一个健康、快乐、和谐、自由的学习环境！</a:t>
            </a:r>
          </a:p>
          <a:p>
            <a:pPr algn="ctr" eaLnBrk="1" hangingPunct="1">
              <a:lnSpc>
                <a:spcPct val="90000"/>
              </a:lnSpc>
              <a:buFontTx/>
              <a:buNone/>
            </a:pP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161" name="组合 30"/>
          <p:cNvGrpSpPr/>
          <p:nvPr/>
        </p:nvGrpSpPr>
        <p:grpSpPr bwMode="auto">
          <a:xfrm>
            <a:off x="6816080" y="1351275"/>
            <a:ext cx="4433591" cy="3647703"/>
            <a:chOff x="10" y="1315"/>
            <a:chExt cx="10272" cy="8452"/>
          </a:xfrm>
        </p:grpSpPr>
        <p:pic>
          <p:nvPicPr>
            <p:cNvPr id="2097277" name="图片 29" descr="图片包含 户外, 人员, 水, 就坐  已生成极高可信度的说明"/>
            <p:cNvPicPr>
              <a:picLocks noChangeAspect="1" noChangeArrowheads="1"/>
            </p:cNvPicPr>
            <p:nvPr/>
          </p:nvPicPr>
          <p:blipFill>
            <a:blip r:embed="rId7"/>
            <a:srcRect l="12102" r="10475"/>
            <a:stretch>
              <a:fillRect/>
            </a:stretch>
          </p:blipFill>
          <p:spPr bwMode="auto">
            <a:xfrm rot="609867">
              <a:off x="1394" y="2616"/>
              <a:ext cx="7511" cy="5565"/>
            </a:xfrm>
            <a:prstGeom prst="rect">
              <a:avLst/>
            </a:prstGeom>
            <a:noFill/>
            <a:ln>
              <a:noFill/>
            </a:ln>
          </p:spPr>
        </p:pic>
        <p:pic>
          <p:nvPicPr>
            <p:cNvPr id="2097278" name="图片 28"/>
            <p:cNvPicPr>
              <a:picLocks noChangeAspect="1" noChangeArrowheads="1"/>
            </p:cNvPicPr>
            <p:nvPr/>
          </p:nvPicPr>
          <p:blipFill>
            <a:blip r:embed="rId8" cstate="print"/>
            <a:srcRect/>
            <a:stretch>
              <a:fillRect/>
            </a:stretch>
          </p:blipFill>
          <p:spPr bwMode="auto">
            <a:xfrm rot="6048635">
              <a:off x="919" y="404"/>
              <a:ext cx="8453" cy="10273"/>
            </a:xfrm>
            <a:prstGeom prst="rect">
              <a:avLst/>
            </a:prstGeom>
            <a:noFill/>
            <a:ln>
              <a:noFill/>
            </a:ln>
          </p:spPr>
        </p:pic>
      </p:gr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48766">
                                            <p:txEl>
                                              <p:pRg st="0" end="0"/>
                                            </p:txEl>
                                          </p:spTgt>
                                        </p:tgtEl>
                                        <p:attrNameLst>
                                          <p:attrName>style.visibility</p:attrName>
                                        </p:attrNameLst>
                                      </p:cBhvr>
                                      <p:to>
                                        <p:strVal val="visible"/>
                                      </p:to>
                                    </p:set>
                                    <p:animEffect transition="in" filter="fade">
                                      <p:cBhvr>
                                        <p:cTn id="7" dur="2000"/>
                                        <p:tgtEl>
                                          <p:spTgt spid="104876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48766">
                                            <p:txEl>
                                              <p:pRg st="1" end="1"/>
                                            </p:txEl>
                                          </p:spTgt>
                                        </p:tgtEl>
                                        <p:attrNameLst>
                                          <p:attrName>style.visibility</p:attrName>
                                        </p:attrNameLst>
                                      </p:cBhvr>
                                      <p:to>
                                        <p:strVal val="visible"/>
                                      </p:to>
                                    </p:set>
                                    <p:animEffect transition="in" filter="fade">
                                      <p:cBhvr>
                                        <p:cTn id="11" dur="2000"/>
                                        <p:tgtEl>
                                          <p:spTgt spid="1048766">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48766">
                                            <p:txEl>
                                              <p:pRg st="2" end="2"/>
                                            </p:txEl>
                                          </p:spTgt>
                                        </p:tgtEl>
                                        <p:attrNameLst>
                                          <p:attrName>style.visibility</p:attrName>
                                        </p:attrNameLst>
                                      </p:cBhvr>
                                      <p:to>
                                        <p:strVal val="visible"/>
                                      </p:to>
                                    </p:set>
                                    <p:animEffect transition="in" filter="fade">
                                      <p:cBhvr>
                                        <p:cTn id="15" dur="2000"/>
                                        <p:tgtEl>
                                          <p:spTgt spid="1048766">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048766">
                                            <p:txEl>
                                              <p:pRg st="3" end="3"/>
                                            </p:txEl>
                                          </p:spTgt>
                                        </p:tgtEl>
                                        <p:attrNameLst>
                                          <p:attrName>style.visibility</p:attrName>
                                        </p:attrNameLst>
                                      </p:cBhvr>
                                      <p:to>
                                        <p:strVal val="visible"/>
                                      </p:to>
                                    </p:set>
                                    <p:animEffect transition="in" filter="fade">
                                      <p:cBhvr>
                                        <p:cTn id="19" dur="2000"/>
                                        <p:tgtEl>
                                          <p:spTgt spid="1048766">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048766">
                                            <p:txEl>
                                              <p:pRg st="4" end="4"/>
                                            </p:txEl>
                                          </p:spTgt>
                                        </p:tgtEl>
                                        <p:attrNameLst>
                                          <p:attrName>style.visibility</p:attrName>
                                        </p:attrNameLst>
                                      </p:cBhvr>
                                      <p:to>
                                        <p:strVal val="visible"/>
                                      </p:to>
                                    </p:set>
                                    <p:animEffect transition="in" filter="fade">
                                      <p:cBhvr>
                                        <p:cTn id="23" dur="2000"/>
                                        <p:tgtEl>
                                          <p:spTgt spid="1048766">
                                            <p:txEl>
                                              <p:pRg st="4" end="4"/>
                                            </p:txEl>
                                          </p:spTgt>
                                        </p:tgtEl>
                                      </p:cBhvr>
                                    </p:animEffect>
                                  </p:childTnLst>
                                </p:cTn>
                              </p:par>
                            </p:childTnLst>
                          </p:cTn>
                        </p:par>
                        <p:par>
                          <p:cTn id="24" fill="hold" nodeType="withGroup">
                            <p:stCondLst>
                              <p:cond delay="10000"/>
                            </p:stCondLst>
                            <p:childTnLst>
                              <p:par>
                                <p:cTn id="25" presetID="42" presetClass="entr" presetSubtype="0" fill="hold" nodeType="afterEffect">
                                  <p:stCondLst>
                                    <p:cond delay="0"/>
                                  </p:stCondLst>
                                  <p:childTnLst>
                                    <p:set>
                                      <p:cBhvr>
                                        <p:cTn id="26" dur="1" fill="hold">
                                          <p:stCondLst>
                                            <p:cond delay="0"/>
                                          </p:stCondLst>
                                        </p:cTn>
                                        <p:tgtEl>
                                          <p:spTgt spid="161"/>
                                        </p:tgtEl>
                                        <p:attrNameLst>
                                          <p:attrName>style.visibility</p:attrName>
                                        </p:attrNameLst>
                                      </p:cBhvr>
                                      <p:to>
                                        <p:strVal val="visible"/>
                                      </p:to>
                                    </p:set>
                                    <p:animEffect transition="in" filter="fade">
                                      <p:cBhvr>
                                        <p:cTn id="27" dur="1000"/>
                                        <p:tgtEl>
                                          <p:spTgt spid="161"/>
                                        </p:tgtEl>
                                      </p:cBhvr>
                                    </p:animEffect>
                                    <p:anim calcmode="lin" valueType="num">
                                      <p:cBhvr>
                                        <p:cTn id="28" dur="1000" fill="hold"/>
                                        <p:tgtEl>
                                          <p:spTgt spid="161"/>
                                        </p:tgtEl>
                                        <p:attrNameLst>
                                          <p:attrName>ppt_x</p:attrName>
                                        </p:attrNameLst>
                                      </p:cBhvr>
                                      <p:tavLst>
                                        <p:tav tm="0">
                                          <p:val>
                                            <p:strVal val="#ppt_x"/>
                                          </p:val>
                                        </p:tav>
                                        <p:tav tm="100000">
                                          <p:val>
                                            <p:strVal val="#ppt_x"/>
                                          </p:val>
                                        </p:tav>
                                      </p:tavLst>
                                    </p:anim>
                                    <p:anim calcmode="lin" valueType="num">
                                      <p:cBhvr>
                                        <p:cTn id="29" dur="1000" fill="hold"/>
                                        <p:tgtEl>
                                          <p:spTgt spid="161"/>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1100"/>
                                  </p:stCondLst>
                                  <p:childTnLst>
                                    <p:set>
                                      <p:cBhvr>
                                        <p:cTn id="31" dur="1" fill="hold">
                                          <p:stCondLst>
                                            <p:cond delay="0"/>
                                          </p:stCondLst>
                                        </p:cTn>
                                        <p:tgtEl>
                                          <p:spTgt spid="2097276"/>
                                        </p:tgtEl>
                                        <p:attrNameLst>
                                          <p:attrName>style.visibility</p:attrName>
                                        </p:attrNameLst>
                                      </p:cBhvr>
                                      <p:to>
                                        <p:strVal val="visible"/>
                                      </p:to>
                                    </p:set>
                                    <p:animEffect transition="in" filter="fade">
                                      <p:cBhvr>
                                        <p:cTn id="32" dur="1000"/>
                                        <p:tgtEl>
                                          <p:spTgt spid="2097276"/>
                                        </p:tgtEl>
                                      </p:cBhvr>
                                    </p:animEffect>
                                    <p:anim calcmode="lin" valueType="num">
                                      <p:cBhvr>
                                        <p:cTn id="33" dur="1000" fill="hold"/>
                                        <p:tgtEl>
                                          <p:spTgt spid="2097276"/>
                                        </p:tgtEl>
                                        <p:attrNameLst>
                                          <p:attrName>ppt_x</p:attrName>
                                        </p:attrNameLst>
                                      </p:cBhvr>
                                      <p:tavLst>
                                        <p:tav tm="0">
                                          <p:val>
                                            <p:strVal val="#ppt_x"/>
                                          </p:val>
                                        </p:tav>
                                        <p:tav tm="100000">
                                          <p:val>
                                            <p:strVal val="#ppt_x"/>
                                          </p:val>
                                        </p:tav>
                                      </p:tavLst>
                                    </p:anim>
                                    <p:anim calcmode="lin" valueType="num">
                                      <p:cBhvr>
                                        <p:cTn id="34" dur="1000" fill="hold"/>
                                        <p:tgtEl>
                                          <p:spTgt spid="2097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5" name="组合 4"/>
          <p:cNvGrpSpPr/>
          <p:nvPr/>
        </p:nvGrpSpPr>
        <p:grpSpPr>
          <a:xfrm>
            <a:off x="-10278" y="-5938"/>
            <a:ext cx="12202277" cy="6863938"/>
            <a:chOff x="-10278" y="-5938"/>
            <a:chExt cx="12202277" cy="6863938"/>
          </a:xfrm>
        </p:grpSpPr>
        <p:pic>
          <p:nvPicPr>
            <p:cNvPr id="2097279" name="图片 5"/>
            <p:cNvPicPr>
              <a:picLocks noChangeAspect="1"/>
            </p:cNvPicPr>
            <p:nvPr/>
          </p:nvPicPr>
          <p:blipFill>
            <a:blip r:embed="rId4"/>
            <a:stretch>
              <a:fillRect/>
            </a:stretch>
          </p:blipFill>
          <p:spPr>
            <a:xfrm>
              <a:off x="-10278" y="-5938"/>
              <a:ext cx="12202277" cy="6863938"/>
            </a:xfrm>
            <a:prstGeom prst="rect">
              <a:avLst/>
            </a:prstGeom>
          </p:spPr>
        </p:pic>
        <p:sp>
          <p:nvSpPr>
            <p:cNvPr id="1048770" name="矩形 6"/>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771" name="Rectangle 4"/>
          <p:cNvSpPr>
            <a:spLocks noGrp="1" noChangeArrowheads="1"/>
          </p:cNvSpPr>
          <p:nvPr>
            <p:ph idx="4294967295"/>
          </p:nvPr>
        </p:nvSpPr>
        <p:spPr>
          <a:xfrm>
            <a:off x="1055440" y="1387203"/>
            <a:ext cx="10234612" cy="4895850"/>
          </a:xfrm>
        </p:spPr>
        <p:txBody>
          <a:bodyPr rtlCol="0">
            <a:normAutofit/>
          </a:bodyPr>
          <a:lstStyle/>
          <a:p>
            <a:pPr marL="0" eaLnBrk="1" hangingPunct="1">
              <a:lnSpc>
                <a:spcPct val="130000"/>
              </a:lnSpc>
              <a:buFontTx/>
              <a:buNone/>
            </a:pP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0" eaLnBrk="1" hangingPunct="1">
              <a:lnSpc>
                <a:spcPct val="130000"/>
              </a:lnSpc>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1、遵守园内各项制度，按时接送孩子；幼儿因事或因病缺勤需请假。 </a:t>
            </a:r>
          </a:p>
          <a:p>
            <a:pPr marL="0" eaLnBrk="1" hangingPunct="1">
              <a:lnSpc>
                <a:spcPct val="130000"/>
              </a:lnSpc>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2、尊重幼儿，尊重教师，积极与幼儿园配合；相信我们的老师，相信自己的孩子；家长教师互相理解、互相尊重、多换位思考。 </a:t>
            </a:r>
          </a:p>
          <a:p>
            <a:pPr marL="0" eaLnBrk="1" hangingPunct="1">
              <a:lnSpc>
                <a:spcPct val="130000"/>
              </a:lnSpc>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3、让孩子干一些力所能及的劳动，教给孩子简单的日常生活技能，不要包办代替。 </a:t>
            </a:r>
          </a:p>
          <a:p>
            <a:pPr marL="0" eaLnBrk="1" hangingPunct="1">
              <a:lnSpc>
                <a:spcPct val="130000"/>
              </a:lnSpc>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4、坚持每天送孩子入园，不要怕孩子吃苦。及时与教师沟通交流，多正面引导鼓励、赏识教育孩子。</a:t>
            </a:r>
          </a:p>
          <a:p>
            <a:pPr marL="0" eaLnBrk="1" hangingPunct="1">
              <a:lnSpc>
                <a:spcPct val="130000"/>
              </a:lnSpc>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5、配合幼儿园做好安全检查、教育，做到安全第一。 </a:t>
            </a:r>
          </a:p>
          <a:p>
            <a:pPr marL="0" eaLnBrk="1" hangingPunct="1">
              <a:lnSpc>
                <a:spcPct val="130000"/>
              </a:lnSpc>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6、协助班级教师做好各项活动所需的材料或准备等。 </a:t>
            </a:r>
          </a:p>
          <a:p>
            <a:pPr marL="0" eaLnBrk="1" hangingPunct="1">
              <a:lnSpc>
                <a:spcPct val="130000"/>
              </a:lnSpc>
              <a:buFontTx/>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7、家长应服从幼儿园管理，做好幼儿的表率。</a:t>
            </a:r>
          </a:p>
          <a:p>
            <a:pPr marL="0" eaLnBrk="1" hangingPunct="1">
              <a:lnSpc>
                <a:spcPct val="130000"/>
              </a:lnSpc>
              <a:buFontTx/>
              <a:buNone/>
            </a:pP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048772" name="矩形 1"/>
          <p:cNvSpPr/>
          <p:nvPr/>
        </p:nvSpPr>
        <p:spPr>
          <a:xfrm>
            <a:off x="1998005" y="574947"/>
            <a:ext cx="8349481" cy="1198563"/>
          </a:xfrm>
          <a:prstGeom prst="rect">
            <a:avLst/>
          </a:prstGeom>
          <a:noFill/>
          <a:ln w="9525">
            <a:noFill/>
          </a:ln>
        </p:spPr>
        <p:txBody>
          <a:bodyPr anchor="ctr"/>
          <a:lstStyle/>
          <a:p>
            <a:pPr>
              <a:buFontTx/>
              <a:buNone/>
            </a:pPr>
            <a:r>
              <a:rPr lang="zh-CN" altLang="en-US" sz="4000" dirty="0">
                <a:solidFill>
                  <a:schemeClr val="accent2"/>
                </a:solidFill>
                <a:latin typeface="方正清刻本悦宋简体" panose="02000000000000000000" pitchFamily="2" charset="-122"/>
                <a:ea typeface="方正清刻本悦宋简体" panose="02000000000000000000" pitchFamily="2" charset="-122"/>
                <a:cs typeface="+mn-ea"/>
                <a:sym typeface="+mn-lt"/>
              </a:rPr>
              <a:t>家长角色定位：是教育的合作伙伴 </a:t>
            </a: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48772"/>
                                        </p:tgtEl>
                                        <p:attrNameLst>
                                          <p:attrName>style.visibility</p:attrName>
                                        </p:attrNameLst>
                                      </p:cBhvr>
                                      <p:to>
                                        <p:strVal val="visible"/>
                                      </p:to>
                                    </p:set>
                                    <p:animEffect transition="in" filter="fade">
                                      <p:cBhvr>
                                        <p:cTn id="7" dur="1000"/>
                                        <p:tgtEl>
                                          <p:spTgt spid="1048772"/>
                                        </p:tgtEl>
                                      </p:cBhvr>
                                    </p:animEffect>
                                    <p:anim calcmode="lin" valueType="num">
                                      <p:cBhvr>
                                        <p:cTn id="8" dur="1000" fill="hold"/>
                                        <p:tgtEl>
                                          <p:spTgt spid="1048772"/>
                                        </p:tgtEl>
                                        <p:attrNameLst>
                                          <p:attrName>ppt_x</p:attrName>
                                        </p:attrNameLst>
                                      </p:cBhvr>
                                      <p:tavLst>
                                        <p:tav tm="0">
                                          <p:val>
                                            <p:strVal val="#ppt_x"/>
                                          </p:val>
                                        </p:tav>
                                        <p:tav tm="100000">
                                          <p:val>
                                            <p:strVal val="#ppt_x"/>
                                          </p:val>
                                        </p:tav>
                                      </p:tavLst>
                                    </p:anim>
                                    <p:anim calcmode="lin" valueType="num">
                                      <p:cBhvr>
                                        <p:cTn id="9" dur="1000" fill="hold"/>
                                        <p:tgtEl>
                                          <p:spTgt spid="104877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 presetClass="entr" presetSubtype="10" fill="hold" nodeType="afterEffect">
                                  <p:stCondLst>
                                    <p:cond delay="0"/>
                                  </p:stCondLst>
                                  <p:childTnLst>
                                    <p:set>
                                      <p:cBhvr>
                                        <p:cTn id="12" dur="1" fill="hold">
                                          <p:stCondLst>
                                            <p:cond delay="0"/>
                                          </p:stCondLst>
                                        </p:cTn>
                                        <p:tgtEl>
                                          <p:spTgt spid="1048771">
                                            <p:txEl>
                                              <p:charRg st="18" end="51"/>
                                            </p:txEl>
                                          </p:spTgt>
                                        </p:tgtEl>
                                        <p:attrNameLst>
                                          <p:attrName>style.visibility</p:attrName>
                                        </p:attrNameLst>
                                      </p:cBhvr>
                                      <p:to>
                                        <p:strVal val="visible"/>
                                      </p:to>
                                    </p:set>
                                    <p:animEffect transition="in" filter="blinds(horizontal)">
                                      <p:cBhvr>
                                        <p:cTn id="13" dur="500"/>
                                        <p:tgtEl>
                                          <p:spTgt spid="1048771">
                                            <p:txEl>
                                              <p:charRg st="18" end="51"/>
                                            </p:txEl>
                                          </p:spTgt>
                                        </p:tgtEl>
                                      </p:cBhvr>
                                    </p:animEffect>
                                  </p:childTnLst>
                                </p:cTn>
                              </p:par>
                            </p:childTnLst>
                          </p:cTn>
                        </p:par>
                        <p:par>
                          <p:cTn id="14" fill="hold" nodeType="withGroup">
                            <p:stCondLst>
                              <p:cond delay="1500"/>
                            </p:stCondLst>
                            <p:childTnLst>
                              <p:par>
                                <p:cTn id="15" presetID="3" presetClass="entr" presetSubtype="10" fill="hold" nodeType="afterEffect">
                                  <p:stCondLst>
                                    <p:cond delay="0"/>
                                  </p:stCondLst>
                                  <p:childTnLst>
                                    <p:set>
                                      <p:cBhvr>
                                        <p:cTn id="16" dur="1" fill="hold">
                                          <p:stCondLst>
                                            <p:cond delay="0"/>
                                          </p:stCondLst>
                                        </p:cTn>
                                        <p:tgtEl>
                                          <p:spTgt spid="1048771">
                                            <p:txEl>
                                              <p:charRg st="51" end="110"/>
                                            </p:txEl>
                                          </p:spTgt>
                                        </p:tgtEl>
                                        <p:attrNameLst>
                                          <p:attrName>style.visibility</p:attrName>
                                        </p:attrNameLst>
                                      </p:cBhvr>
                                      <p:to>
                                        <p:strVal val="visible"/>
                                      </p:to>
                                    </p:set>
                                    <p:animEffect transition="in" filter="blinds(horizontal)">
                                      <p:cBhvr>
                                        <p:cTn id="17" dur="500"/>
                                        <p:tgtEl>
                                          <p:spTgt spid="1048771">
                                            <p:txEl>
                                              <p:charRg st="51" end="110"/>
                                            </p:txEl>
                                          </p:spTgt>
                                        </p:tgtEl>
                                      </p:cBhvr>
                                    </p:animEffect>
                                  </p:childTnLst>
                                </p:cTn>
                              </p:par>
                            </p:childTnLst>
                          </p:cTn>
                        </p:par>
                        <p:par>
                          <p:cTn id="18" fill="hold" nodeType="withGroup">
                            <p:stCondLst>
                              <p:cond delay="2000"/>
                            </p:stCondLst>
                            <p:childTnLst>
                              <p:par>
                                <p:cTn id="19" presetID="3" presetClass="entr" presetSubtype="10" fill="hold" nodeType="afterEffect">
                                  <p:stCondLst>
                                    <p:cond delay="0"/>
                                  </p:stCondLst>
                                  <p:childTnLst>
                                    <p:set>
                                      <p:cBhvr>
                                        <p:cTn id="20" dur="1" fill="hold">
                                          <p:stCondLst>
                                            <p:cond delay="0"/>
                                          </p:stCondLst>
                                        </p:cTn>
                                        <p:tgtEl>
                                          <p:spTgt spid="1048771">
                                            <p:txEl>
                                              <p:charRg st="110" end="149"/>
                                            </p:txEl>
                                          </p:spTgt>
                                        </p:tgtEl>
                                        <p:attrNameLst>
                                          <p:attrName>style.visibility</p:attrName>
                                        </p:attrNameLst>
                                      </p:cBhvr>
                                      <p:to>
                                        <p:strVal val="visible"/>
                                      </p:to>
                                    </p:set>
                                    <p:animEffect transition="in" filter="blinds(horizontal)">
                                      <p:cBhvr>
                                        <p:cTn id="21" dur="500"/>
                                        <p:tgtEl>
                                          <p:spTgt spid="1048771">
                                            <p:txEl>
                                              <p:charRg st="110" end="149"/>
                                            </p:txEl>
                                          </p:spTgt>
                                        </p:tgtEl>
                                      </p:cBhvr>
                                    </p:animEffect>
                                  </p:childTnLst>
                                </p:cTn>
                              </p:par>
                            </p:childTnLst>
                          </p:cTn>
                        </p:par>
                        <p:par>
                          <p:cTn id="22" fill="hold" nodeType="withGroup">
                            <p:stCondLst>
                              <p:cond delay="2500"/>
                            </p:stCondLst>
                            <p:childTnLst>
                              <p:par>
                                <p:cTn id="23" presetID="3" presetClass="entr" presetSubtype="10" fill="hold" nodeType="afterEffect">
                                  <p:stCondLst>
                                    <p:cond delay="0"/>
                                  </p:stCondLst>
                                  <p:childTnLst>
                                    <p:set>
                                      <p:cBhvr>
                                        <p:cTn id="24" dur="1" fill="hold">
                                          <p:stCondLst>
                                            <p:cond delay="0"/>
                                          </p:stCondLst>
                                        </p:cTn>
                                        <p:tgtEl>
                                          <p:spTgt spid="1048771">
                                            <p:txEl>
                                              <p:charRg st="149" end="195"/>
                                            </p:txEl>
                                          </p:spTgt>
                                        </p:tgtEl>
                                        <p:attrNameLst>
                                          <p:attrName>style.visibility</p:attrName>
                                        </p:attrNameLst>
                                      </p:cBhvr>
                                      <p:to>
                                        <p:strVal val="visible"/>
                                      </p:to>
                                    </p:set>
                                    <p:animEffect transition="in" filter="blinds(horizontal)">
                                      <p:cBhvr>
                                        <p:cTn id="25" dur="500"/>
                                        <p:tgtEl>
                                          <p:spTgt spid="1048771">
                                            <p:txEl>
                                              <p:charRg st="149" end="195"/>
                                            </p:txEl>
                                          </p:spTgt>
                                        </p:tgtEl>
                                      </p:cBhvr>
                                    </p:animEffect>
                                  </p:childTnLst>
                                </p:cTn>
                              </p:par>
                            </p:childTnLst>
                          </p:cTn>
                        </p:par>
                        <p:par>
                          <p:cTn id="26" fill="hold" nodeType="withGroup">
                            <p:stCondLst>
                              <p:cond delay="3000"/>
                            </p:stCondLst>
                            <p:childTnLst>
                              <p:par>
                                <p:cTn id="27" presetID="3" presetClass="entr" presetSubtype="10" fill="hold" nodeType="afterEffect">
                                  <p:stCondLst>
                                    <p:cond delay="0"/>
                                  </p:stCondLst>
                                  <p:childTnLst>
                                    <p:set>
                                      <p:cBhvr>
                                        <p:cTn id="28" dur="1" fill="hold">
                                          <p:stCondLst>
                                            <p:cond delay="0"/>
                                          </p:stCondLst>
                                        </p:cTn>
                                        <p:tgtEl>
                                          <p:spTgt spid="1048771">
                                            <p:txEl>
                                              <p:charRg st="5" end="5"/>
                                            </p:txEl>
                                          </p:spTgt>
                                        </p:tgtEl>
                                        <p:attrNameLst>
                                          <p:attrName>style.visibility</p:attrName>
                                        </p:attrNameLst>
                                      </p:cBhvr>
                                      <p:to>
                                        <p:strVal val="visible"/>
                                      </p:to>
                                    </p:set>
                                    <p:animEffect transition="in" filter="blinds(horizontal)">
                                      <p:cBhvr>
                                        <p:cTn id="29" dur="500"/>
                                        <p:tgtEl>
                                          <p:spTgt spid="1048771">
                                            <p:txEl>
                                              <p:charRg st="5" end="5"/>
                                            </p:txEl>
                                          </p:spTgt>
                                        </p:tgtEl>
                                      </p:cBhvr>
                                    </p:animEffect>
                                  </p:childTnLst>
                                </p:cTn>
                              </p:par>
                            </p:childTnLst>
                          </p:cTn>
                        </p:par>
                        <p:par>
                          <p:cTn id="30" fill="hold" nodeType="withGroup">
                            <p:stCondLst>
                              <p:cond delay="3500"/>
                            </p:stCondLst>
                            <p:childTnLst>
                              <p:par>
                                <p:cTn id="31" presetID="3" presetClass="entr" presetSubtype="10" fill="hold" nodeType="afterEffect">
                                  <p:stCondLst>
                                    <p:cond delay="0"/>
                                  </p:stCondLst>
                                  <p:childTnLst>
                                    <p:set>
                                      <p:cBhvr>
                                        <p:cTn id="32" dur="1" fill="hold">
                                          <p:stCondLst>
                                            <p:cond delay="0"/>
                                          </p:stCondLst>
                                        </p:cTn>
                                        <p:tgtEl>
                                          <p:spTgt spid="1048771">
                                            <p:txEl>
                                              <p:charRg st="6" end="6"/>
                                            </p:txEl>
                                          </p:spTgt>
                                        </p:tgtEl>
                                        <p:attrNameLst>
                                          <p:attrName>style.visibility</p:attrName>
                                        </p:attrNameLst>
                                      </p:cBhvr>
                                      <p:to>
                                        <p:strVal val="visible"/>
                                      </p:to>
                                    </p:set>
                                    <p:animEffect transition="in" filter="blinds(horizontal)">
                                      <p:cBhvr>
                                        <p:cTn id="33" dur="500"/>
                                        <p:tgtEl>
                                          <p:spTgt spid="1048771">
                                            <p:txEl>
                                              <p:charRg st="6" end="6"/>
                                            </p:txEl>
                                          </p:spTgt>
                                        </p:tgtEl>
                                      </p:cBhvr>
                                    </p:animEffect>
                                  </p:childTnLst>
                                </p:cTn>
                              </p:par>
                            </p:childTnLst>
                          </p:cTn>
                        </p:par>
                        <p:par>
                          <p:cTn id="34" fill="hold" nodeType="withGroup">
                            <p:stCondLst>
                              <p:cond delay="4000"/>
                            </p:stCondLst>
                            <p:childTnLst>
                              <p:par>
                                <p:cTn id="35" presetID="3" presetClass="entr" presetSubtype="10" fill="hold" nodeType="afterEffect">
                                  <p:stCondLst>
                                    <p:cond delay="0"/>
                                  </p:stCondLst>
                                  <p:childTnLst>
                                    <p:set>
                                      <p:cBhvr>
                                        <p:cTn id="36" dur="1" fill="hold">
                                          <p:stCondLst>
                                            <p:cond delay="0"/>
                                          </p:stCondLst>
                                        </p:cTn>
                                        <p:tgtEl>
                                          <p:spTgt spid="1048771">
                                            <p:txEl>
                                              <p:charRg st="7" end="7"/>
                                            </p:txEl>
                                          </p:spTgt>
                                        </p:tgtEl>
                                        <p:attrNameLst>
                                          <p:attrName>style.visibility</p:attrName>
                                        </p:attrNameLst>
                                      </p:cBhvr>
                                      <p:to>
                                        <p:strVal val="visible"/>
                                      </p:to>
                                    </p:set>
                                    <p:animEffect transition="in" filter="blinds(horizontal)">
                                      <p:cBhvr>
                                        <p:cTn id="37" dur="500"/>
                                        <p:tgtEl>
                                          <p:spTgt spid="1048771">
                                            <p:txEl>
                                              <p:char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7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80" name="图片 12"/>
          <p:cNvPicPr>
            <a:picLocks noChangeAspect="1"/>
          </p:cNvPicPr>
          <p:nvPr/>
        </p:nvPicPr>
        <p:blipFill>
          <a:blip r:embed="rId3"/>
          <a:stretch>
            <a:fillRect/>
          </a:stretch>
        </p:blipFill>
        <p:spPr>
          <a:xfrm>
            <a:off x="-10278" y="-5938"/>
            <a:ext cx="12202277" cy="6863938"/>
          </a:xfrm>
          <a:prstGeom prst="rect">
            <a:avLst/>
          </a:prstGeom>
        </p:spPr>
      </p:pic>
      <p:pic>
        <p:nvPicPr>
          <p:cNvPr id="2097281" name="图片 13"/>
          <p:cNvPicPr>
            <a:picLocks noChangeAspect="1"/>
          </p:cNvPicPr>
          <p:nvPr/>
        </p:nvPicPr>
        <p:blipFill>
          <a:blip r:embed="rId4" cstate="print"/>
          <a:stretch>
            <a:fillRect/>
          </a:stretch>
        </p:blipFill>
        <p:spPr>
          <a:xfrm>
            <a:off x="4511824" y="-179802"/>
            <a:ext cx="1086909" cy="1635559"/>
          </a:xfrm>
          <a:prstGeom prst="rect">
            <a:avLst/>
          </a:prstGeom>
        </p:spPr>
      </p:pic>
      <p:pic>
        <p:nvPicPr>
          <p:cNvPr id="2097282" name="图片 15"/>
          <p:cNvPicPr>
            <a:picLocks noChangeAspect="1"/>
          </p:cNvPicPr>
          <p:nvPr/>
        </p:nvPicPr>
        <p:blipFill rotWithShape="1">
          <a:blip r:embed="rId5"/>
          <a:srcRect l="14471" t="12263"/>
          <a:stretch>
            <a:fillRect/>
          </a:stretch>
        </p:blipFill>
        <p:spPr>
          <a:xfrm>
            <a:off x="9912423" y="3826020"/>
            <a:ext cx="3268819" cy="3262288"/>
          </a:xfrm>
          <a:prstGeom prst="rect">
            <a:avLst/>
          </a:prstGeom>
        </p:spPr>
      </p:pic>
      <p:pic>
        <p:nvPicPr>
          <p:cNvPr id="2097283" name="图片 16"/>
          <p:cNvPicPr>
            <a:picLocks noChangeAspect="1"/>
          </p:cNvPicPr>
          <p:nvPr/>
        </p:nvPicPr>
        <p:blipFill>
          <a:blip r:embed="rId6"/>
          <a:stretch>
            <a:fillRect/>
          </a:stretch>
        </p:blipFill>
        <p:spPr>
          <a:xfrm>
            <a:off x="9509789" y="-594480"/>
            <a:ext cx="3834067" cy="3401287"/>
          </a:xfrm>
          <a:prstGeom prst="rect">
            <a:avLst/>
          </a:prstGeom>
        </p:spPr>
      </p:pic>
      <p:pic>
        <p:nvPicPr>
          <p:cNvPr id="2097284" name="图片 17"/>
          <p:cNvPicPr>
            <a:picLocks noChangeAspect="1"/>
          </p:cNvPicPr>
          <p:nvPr/>
        </p:nvPicPr>
        <p:blipFill>
          <a:blip r:embed="rId7"/>
          <a:stretch>
            <a:fillRect/>
          </a:stretch>
        </p:blipFill>
        <p:spPr>
          <a:xfrm>
            <a:off x="-603429" y="4123299"/>
            <a:ext cx="3504910" cy="3389096"/>
          </a:xfrm>
          <a:prstGeom prst="rect">
            <a:avLst/>
          </a:prstGeom>
        </p:spPr>
      </p:pic>
      <p:pic>
        <p:nvPicPr>
          <p:cNvPr id="2097285" name="图片 18"/>
          <p:cNvPicPr>
            <a:picLocks noChangeAspect="1"/>
          </p:cNvPicPr>
          <p:nvPr/>
        </p:nvPicPr>
        <p:blipFill>
          <a:blip r:embed="rId8"/>
          <a:stretch>
            <a:fillRect/>
          </a:stretch>
        </p:blipFill>
        <p:spPr>
          <a:xfrm>
            <a:off x="-755956" y="-466668"/>
            <a:ext cx="3322045" cy="2797833"/>
          </a:xfrm>
          <a:prstGeom prst="rect">
            <a:avLst/>
          </a:prstGeom>
        </p:spPr>
      </p:pic>
      <p:pic>
        <p:nvPicPr>
          <p:cNvPr id="2097286" name="图片 4"/>
          <p:cNvPicPr>
            <a:picLocks noChangeAspect="1" noChangeArrowheads="1"/>
          </p:cNvPicPr>
          <p:nvPr/>
        </p:nvPicPr>
        <p:blipFill>
          <a:blip r:embed="rId9" cstate="print"/>
          <a:srcRect l="43179" b="73666"/>
          <a:stretch>
            <a:fillRect/>
          </a:stretch>
        </p:blipFill>
        <p:spPr bwMode="auto">
          <a:xfrm>
            <a:off x="4332059" y="4410245"/>
            <a:ext cx="4292069" cy="2815203"/>
          </a:xfrm>
          <a:prstGeom prst="rect">
            <a:avLst/>
          </a:prstGeom>
          <a:noFill/>
          <a:ln>
            <a:noFill/>
          </a:ln>
        </p:spPr>
      </p:pic>
      <p:pic>
        <p:nvPicPr>
          <p:cNvPr id="2097287" name="图片 7"/>
          <p:cNvPicPr>
            <a:picLocks noChangeAspect="1"/>
          </p:cNvPicPr>
          <p:nvPr/>
        </p:nvPicPr>
        <p:blipFill>
          <a:blip r:embed="rId10" cstate="print"/>
          <a:stretch>
            <a:fillRect/>
          </a:stretch>
        </p:blipFill>
        <p:spPr>
          <a:xfrm>
            <a:off x="2056924" y="504508"/>
            <a:ext cx="2449321" cy="1460393"/>
          </a:xfrm>
          <a:prstGeom prst="rect">
            <a:avLst/>
          </a:prstGeom>
        </p:spPr>
      </p:pic>
      <p:pic>
        <p:nvPicPr>
          <p:cNvPr id="2097288" name="图片 8"/>
          <p:cNvPicPr>
            <a:picLocks noChangeAspect="1"/>
          </p:cNvPicPr>
          <p:nvPr/>
        </p:nvPicPr>
        <p:blipFill>
          <a:blip r:embed="rId11" cstate="print"/>
          <a:stretch>
            <a:fillRect/>
          </a:stretch>
        </p:blipFill>
        <p:spPr>
          <a:xfrm>
            <a:off x="8146451" y="2929586"/>
            <a:ext cx="1947769" cy="1571309"/>
          </a:xfrm>
          <a:prstGeom prst="rect">
            <a:avLst/>
          </a:prstGeom>
        </p:spPr>
      </p:pic>
      <p:pic>
        <p:nvPicPr>
          <p:cNvPr id="2097289" name="图片 11"/>
          <p:cNvPicPr>
            <a:picLocks noChangeAspect="1"/>
          </p:cNvPicPr>
          <p:nvPr/>
        </p:nvPicPr>
        <p:blipFill>
          <a:blip r:embed="rId12" cstate="print"/>
          <a:stretch>
            <a:fillRect/>
          </a:stretch>
        </p:blipFill>
        <p:spPr>
          <a:xfrm>
            <a:off x="4692130" y="2739675"/>
            <a:ext cx="3266965" cy="2467953"/>
          </a:xfrm>
          <a:prstGeom prst="rect">
            <a:avLst/>
          </a:prstGeom>
        </p:spPr>
      </p:pic>
      <p:sp>
        <p:nvSpPr>
          <p:cNvPr id="1048776" name="文本框 2"/>
          <p:cNvSpPr txBox="1">
            <a:spLocks noChangeArrowheads="1"/>
          </p:cNvSpPr>
          <p:nvPr/>
        </p:nvSpPr>
        <p:spPr bwMode="auto">
          <a:xfrm>
            <a:off x="2498988" y="2002189"/>
            <a:ext cx="7845483" cy="1310639"/>
          </a:xfrm>
          <a:prstGeom prst="rect">
            <a:avLst/>
          </a:prstGeom>
          <a:noFill/>
          <a:ln>
            <a:noFill/>
          </a:ln>
        </p:spPr>
        <p:txBody>
          <a:bodyPr wrap="square">
            <a:spAutoFit/>
          </a:bodyPr>
          <a:lstStyle>
            <a:lvl1pPr eaLnBrk="0" hangingPunct="0">
              <a:defRPr>
                <a:solidFill>
                  <a:schemeClr val="tx1"/>
                </a:solidFill>
                <a:latin typeface="Arial" pitchFamily="34" charset="0"/>
                <a:ea typeface="宋体" pitchFamily="2" charset="-122"/>
              </a:defRPr>
            </a:lvl1pPr>
            <a:lvl2pPr eaLnBrk="0" hangingPunct="0">
              <a:defRPr>
                <a:solidFill>
                  <a:schemeClr val="tx1"/>
                </a:solidFill>
                <a:latin typeface="Arial" pitchFamily="34" charset="0"/>
                <a:ea typeface="宋体" pitchFamily="2" charset="-122"/>
              </a:defRPr>
            </a:lvl2pPr>
            <a:lvl3pPr eaLnBrk="0" hangingPunct="0">
              <a:defRPr>
                <a:solidFill>
                  <a:schemeClr val="tx1"/>
                </a:solidFill>
                <a:latin typeface="Arial" pitchFamily="34" charset="0"/>
                <a:ea typeface="宋体" pitchFamily="2" charset="-122"/>
              </a:defRPr>
            </a:lvl3pPr>
            <a:lvl4pPr eaLnBrk="0" hangingPunct="0">
              <a:defRPr>
                <a:solidFill>
                  <a:schemeClr val="tx1"/>
                </a:solidFill>
                <a:latin typeface="Arial" pitchFamily="34" charset="0"/>
                <a:ea typeface="宋体" pitchFamily="2" charset="-122"/>
              </a:defRPr>
            </a:lvl4pPr>
            <a:lvl5pPr eaLnBrk="0" hangingPunct="0">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7200" dirty="0">
                <a:solidFill>
                  <a:schemeClr val="accent2"/>
                </a:solidFill>
                <a:latin typeface="汉仪小麦体简" pitchFamily="18" charset="-122"/>
                <a:ea typeface="汉仪小麦体简" pitchFamily="18" charset="-122"/>
              </a:rPr>
              <a:t>谢谢大家的聆听！</a:t>
            </a: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48776"/>
                                        </p:tgtEl>
                                        <p:attrNameLst>
                                          <p:attrName>style.visibility</p:attrName>
                                        </p:attrNameLst>
                                      </p:cBhvr>
                                      <p:to>
                                        <p:strVal val="visible"/>
                                      </p:to>
                                    </p:set>
                                    <p:anim calcmode="lin" valueType="num">
                                      <p:cBhvr>
                                        <p:cTn id="7" dur="500" fill="hold"/>
                                        <p:tgtEl>
                                          <p:spTgt spid="104877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48776"/>
                                        </p:tgtEl>
                                        <p:attrNameLst>
                                          <p:attrName>ppt_y</p:attrName>
                                        </p:attrNameLst>
                                      </p:cBhvr>
                                      <p:tavLst>
                                        <p:tav tm="0">
                                          <p:val>
                                            <p:strVal val="#ppt_y"/>
                                          </p:val>
                                        </p:tav>
                                        <p:tav tm="100000">
                                          <p:val>
                                            <p:strVal val="#ppt_y"/>
                                          </p:val>
                                        </p:tav>
                                      </p:tavLst>
                                    </p:anim>
                                    <p:anim calcmode="lin" valueType="num">
                                      <p:cBhvr>
                                        <p:cTn id="9" dur="500" fill="hold"/>
                                        <p:tgtEl>
                                          <p:spTgt spid="104877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4877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48776"/>
                                        </p:tgtEl>
                                      </p:cBhvr>
                                    </p:animEffect>
                                  </p:childTnLst>
                                </p:cTn>
                              </p:par>
                            </p:childTnLst>
                          </p:cTn>
                        </p:par>
                        <p:par>
                          <p:cTn id="12" fill="hold">
                            <p:stCondLst>
                              <p:cond delay="850"/>
                            </p:stCondLst>
                            <p:childTnLst>
                              <p:par>
                                <p:cTn id="13" presetID="42" presetClass="entr" presetSubtype="0" fill="hold" nodeType="afterEffect">
                                  <p:stCondLst>
                                    <p:cond delay="0"/>
                                  </p:stCondLst>
                                  <p:childTnLst>
                                    <p:set>
                                      <p:cBhvr>
                                        <p:cTn id="14" dur="1" fill="hold">
                                          <p:stCondLst>
                                            <p:cond delay="0"/>
                                          </p:stCondLst>
                                        </p:cTn>
                                        <p:tgtEl>
                                          <p:spTgt spid="2097286"/>
                                        </p:tgtEl>
                                        <p:attrNameLst>
                                          <p:attrName>style.visibility</p:attrName>
                                        </p:attrNameLst>
                                      </p:cBhvr>
                                      <p:to>
                                        <p:strVal val="visible"/>
                                      </p:to>
                                    </p:set>
                                    <p:animEffect transition="in" filter="fade">
                                      <p:cBhvr>
                                        <p:cTn id="15" dur="1000"/>
                                        <p:tgtEl>
                                          <p:spTgt spid="2097286"/>
                                        </p:tgtEl>
                                      </p:cBhvr>
                                    </p:animEffect>
                                    <p:anim calcmode="lin" valueType="num">
                                      <p:cBhvr>
                                        <p:cTn id="16" dur="1000" fill="hold"/>
                                        <p:tgtEl>
                                          <p:spTgt spid="2097286"/>
                                        </p:tgtEl>
                                        <p:attrNameLst>
                                          <p:attrName>ppt_x</p:attrName>
                                        </p:attrNameLst>
                                      </p:cBhvr>
                                      <p:tavLst>
                                        <p:tav tm="0">
                                          <p:val>
                                            <p:strVal val="#ppt_x"/>
                                          </p:val>
                                        </p:tav>
                                        <p:tav tm="100000">
                                          <p:val>
                                            <p:strVal val="#ppt_x"/>
                                          </p:val>
                                        </p:tav>
                                      </p:tavLst>
                                    </p:anim>
                                    <p:anim calcmode="lin" valueType="num">
                                      <p:cBhvr>
                                        <p:cTn id="17" dur="1000" fill="hold"/>
                                        <p:tgtEl>
                                          <p:spTgt spid="20972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7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89" name="图片 6"/>
          <p:cNvPicPr>
            <a:picLocks noChangeAspect="1"/>
          </p:cNvPicPr>
          <p:nvPr/>
        </p:nvPicPr>
        <p:blipFill>
          <a:blip r:embed="rId4"/>
          <a:stretch>
            <a:fillRect/>
          </a:stretch>
        </p:blipFill>
        <p:spPr>
          <a:xfrm>
            <a:off x="-10278" y="-5938"/>
            <a:ext cx="12202277" cy="6863938"/>
          </a:xfrm>
          <a:prstGeom prst="rect">
            <a:avLst/>
          </a:prstGeom>
        </p:spPr>
      </p:pic>
      <p:pic>
        <p:nvPicPr>
          <p:cNvPr id="2097190" name="图片 7"/>
          <p:cNvPicPr>
            <a:picLocks noChangeAspect="1"/>
          </p:cNvPicPr>
          <p:nvPr/>
        </p:nvPicPr>
        <p:blipFill>
          <a:blip r:embed="rId5" cstate="print"/>
          <a:stretch>
            <a:fillRect/>
          </a:stretch>
        </p:blipFill>
        <p:spPr>
          <a:xfrm>
            <a:off x="4511824" y="-179802"/>
            <a:ext cx="1086909" cy="1635559"/>
          </a:xfrm>
          <a:prstGeom prst="rect">
            <a:avLst/>
          </a:prstGeom>
        </p:spPr>
      </p:pic>
      <p:pic>
        <p:nvPicPr>
          <p:cNvPr id="2097191" name="图片 11"/>
          <p:cNvPicPr>
            <a:picLocks noChangeAspect="1"/>
          </p:cNvPicPr>
          <p:nvPr/>
        </p:nvPicPr>
        <p:blipFill rotWithShape="1">
          <a:blip r:embed="rId6"/>
          <a:srcRect l="14471" t="12263"/>
          <a:stretch>
            <a:fillRect/>
          </a:stretch>
        </p:blipFill>
        <p:spPr>
          <a:xfrm>
            <a:off x="9912423" y="3826020"/>
            <a:ext cx="3268819" cy="3262288"/>
          </a:xfrm>
          <a:prstGeom prst="rect">
            <a:avLst/>
          </a:prstGeom>
        </p:spPr>
      </p:pic>
      <p:pic>
        <p:nvPicPr>
          <p:cNvPr id="2097192" name="图片 12"/>
          <p:cNvPicPr>
            <a:picLocks noChangeAspect="1"/>
          </p:cNvPicPr>
          <p:nvPr/>
        </p:nvPicPr>
        <p:blipFill>
          <a:blip r:embed="rId7"/>
          <a:stretch>
            <a:fillRect/>
          </a:stretch>
        </p:blipFill>
        <p:spPr>
          <a:xfrm>
            <a:off x="9509789" y="-594480"/>
            <a:ext cx="3834067" cy="3401287"/>
          </a:xfrm>
          <a:prstGeom prst="rect">
            <a:avLst/>
          </a:prstGeom>
        </p:spPr>
      </p:pic>
      <p:pic>
        <p:nvPicPr>
          <p:cNvPr id="2097193" name="图片 13"/>
          <p:cNvPicPr>
            <a:picLocks noChangeAspect="1"/>
          </p:cNvPicPr>
          <p:nvPr/>
        </p:nvPicPr>
        <p:blipFill>
          <a:blip r:embed="rId8"/>
          <a:stretch>
            <a:fillRect/>
          </a:stretch>
        </p:blipFill>
        <p:spPr>
          <a:xfrm>
            <a:off x="-603429" y="4123299"/>
            <a:ext cx="3504910" cy="3389096"/>
          </a:xfrm>
          <a:prstGeom prst="rect">
            <a:avLst/>
          </a:prstGeom>
        </p:spPr>
      </p:pic>
      <p:pic>
        <p:nvPicPr>
          <p:cNvPr id="2097194" name="图片 14"/>
          <p:cNvPicPr>
            <a:picLocks noChangeAspect="1"/>
          </p:cNvPicPr>
          <p:nvPr/>
        </p:nvPicPr>
        <p:blipFill>
          <a:blip r:embed="rId9"/>
          <a:stretch>
            <a:fillRect/>
          </a:stretch>
        </p:blipFill>
        <p:spPr>
          <a:xfrm>
            <a:off x="-755956" y="-466668"/>
            <a:ext cx="3322045" cy="2797833"/>
          </a:xfrm>
          <a:prstGeom prst="rect">
            <a:avLst/>
          </a:prstGeom>
        </p:spPr>
      </p:pic>
      <p:pic>
        <p:nvPicPr>
          <p:cNvPr id="2097195" name="图片 4"/>
          <p:cNvPicPr>
            <a:picLocks noChangeAspect="1" noChangeArrowheads="1"/>
          </p:cNvPicPr>
          <p:nvPr/>
        </p:nvPicPr>
        <p:blipFill>
          <a:blip r:embed="rId10" cstate="print"/>
          <a:srcRect l="43179" b="73666"/>
          <a:stretch>
            <a:fillRect/>
          </a:stretch>
        </p:blipFill>
        <p:spPr bwMode="auto">
          <a:xfrm>
            <a:off x="4332059" y="4410245"/>
            <a:ext cx="4292069" cy="2815203"/>
          </a:xfrm>
          <a:prstGeom prst="rect">
            <a:avLst/>
          </a:prstGeom>
          <a:noFill/>
          <a:ln>
            <a:noFill/>
          </a:ln>
        </p:spPr>
      </p:pic>
      <p:sp>
        <p:nvSpPr>
          <p:cNvPr id="1048603" name="标题 1"/>
          <p:cNvSpPr>
            <a:spLocks noGrp="1"/>
          </p:cNvSpPr>
          <p:nvPr>
            <p:ph type="title" idx="4294967295"/>
          </p:nvPr>
        </p:nvSpPr>
        <p:spPr>
          <a:xfrm>
            <a:off x="3486942" y="2698750"/>
            <a:ext cx="5218113" cy="822325"/>
          </a:xfrm>
        </p:spPr>
        <p:txBody>
          <a:bodyPr/>
          <a:lstStyle/>
          <a:p>
            <a:r>
              <a:rPr lang="zh-CN" altLang="en-US" sz="6000" dirty="0">
                <a:solidFill>
                  <a:schemeClr val="tx1">
                    <a:lumMod val="75000"/>
                    <a:lumOff val="25000"/>
                  </a:schemeClr>
                </a:solidFill>
                <a:latin typeface="方正清刻本悦宋简体" panose="02000000000000000000" pitchFamily="2" charset="-122"/>
                <a:ea typeface="方正清刻本悦宋简体" panose="02000000000000000000" pitchFamily="2" charset="-122"/>
                <a:cs typeface="+mn-ea"/>
                <a:sym typeface="+mn-lt"/>
              </a:rPr>
              <a:t>学校介绍</a:t>
            </a:r>
          </a:p>
        </p:txBody>
      </p:sp>
      <p:sp>
        <p:nvSpPr>
          <p:cNvPr id="1048604" name="标题 1"/>
          <p:cNvSpPr txBox="1"/>
          <p:nvPr/>
        </p:nvSpPr>
        <p:spPr bwMode="auto">
          <a:xfrm>
            <a:off x="3647728" y="1638844"/>
            <a:ext cx="5218113" cy="822325"/>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汉仪小麦体简" pitchFamily="18"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buFontTx/>
            </a:pPr>
            <a:r>
              <a:rPr lang="zh-CN" altLang="en-US" kern="0" dirty="0">
                <a:solidFill>
                  <a:srgbClr val="FF6600"/>
                </a:solidFill>
                <a:latin typeface="方正清刻本悦宋简体" panose="02000000000000000000" pitchFamily="2" charset="-122"/>
                <a:ea typeface="方正清刻本悦宋简体" panose="02000000000000000000" pitchFamily="2" charset="-122"/>
                <a:cs typeface="+mn-ea"/>
                <a:sym typeface="+mn-lt"/>
              </a:rPr>
              <a:t>第一部分</a:t>
            </a:r>
          </a:p>
        </p:txBody>
      </p:sp>
      <p:pic>
        <p:nvPicPr>
          <p:cNvPr id="2097196" name="图片 9"/>
          <p:cNvPicPr>
            <a:picLocks noChangeAspect="1"/>
          </p:cNvPicPr>
          <p:nvPr/>
        </p:nvPicPr>
        <p:blipFill>
          <a:blip r:embed="rId11" cstate="print"/>
          <a:stretch>
            <a:fillRect/>
          </a:stretch>
        </p:blipFill>
        <p:spPr>
          <a:xfrm>
            <a:off x="1919536" y="1519344"/>
            <a:ext cx="2449321" cy="1460393"/>
          </a:xfrm>
          <a:prstGeom prst="rect">
            <a:avLst/>
          </a:prstGeom>
        </p:spPr>
      </p:pic>
      <p:pic>
        <p:nvPicPr>
          <p:cNvPr id="2097197" name="图片 10"/>
          <p:cNvPicPr>
            <a:picLocks noChangeAspect="1"/>
          </p:cNvPicPr>
          <p:nvPr/>
        </p:nvPicPr>
        <p:blipFill>
          <a:blip r:embed="rId12" cstate="print"/>
          <a:stretch>
            <a:fillRect/>
          </a:stretch>
        </p:blipFill>
        <p:spPr>
          <a:xfrm>
            <a:off x="7731171" y="3135907"/>
            <a:ext cx="1947769" cy="1571309"/>
          </a:xfrm>
          <a:prstGeom prst="rect">
            <a:avLst/>
          </a:prstGeom>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48604"/>
                                        </p:tgtEl>
                                        <p:attrNameLst>
                                          <p:attrName>style.visibility</p:attrName>
                                        </p:attrNameLst>
                                      </p:cBhvr>
                                      <p:to>
                                        <p:strVal val="visible"/>
                                      </p:to>
                                    </p:set>
                                    <p:anim calcmode="lin" valueType="num">
                                      <p:cBhvr>
                                        <p:cTn id="7" dur="500" fill="hold"/>
                                        <p:tgtEl>
                                          <p:spTgt spid="1048604"/>
                                        </p:tgtEl>
                                        <p:attrNameLst>
                                          <p:attrName>ppt_w</p:attrName>
                                        </p:attrNameLst>
                                      </p:cBhvr>
                                      <p:tavLst>
                                        <p:tav tm="0">
                                          <p:val>
                                            <p:fltVal val="0"/>
                                          </p:val>
                                        </p:tav>
                                        <p:tav tm="100000">
                                          <p:val>
                                            <p:strVal val="#ppt_w"/>
                                          </p:val>
                                        </p:tav>
                                      </p:tavLst>
                                    </p:anim>
                                    <p:anim calcmode="lin" valueType="num">
                                      <p:cBhvr>
                                        <p:cTn id="8" dur="500" fill="hold"/>
                                        <p:tgtEl>
                                          <p:spTgt spid="1048604"/>
                                        </p:tgtEl>
                                        <p:attrNameLst>
                                          <p:attrName>ppt_h</p:attrName>
                                        </p:attrNameLst>
                                      </p:cBhvr>
                                      <p:tavLst>
                                        <p:tav tm="0">
                                          <p:val>
                                            <p:fltVal val="0"/>
                                          </p:val>
                                        </p:tav>
                                        <p:tav tm="100000">
                                          <p:val>
                                            <p:strVal val="#ppt_h"/>
                                          </p:val>
                                        </p:tav>
                                      </p:tavLst>
                                    </p:anim>
                                    <p:animEffect transition="in" filter="fade">
                                      <p:cBhvr>
                                        <p:cTn id="9" dur="500"/>
                                        <p:tgtEl>
                                          <p:spTgt spid="1048604"/>
                                        </p:tgtEl>
                                      </p:cBhvr>
                                    </p:animEffect>
                                  </p:childTnLst>
                                </p:cTn>
                              </p:par>
                            </p:childTnLst>
                          </p:cTn>
                        </p:par>
                        <p:par>
                          <p:cTn id="10" fill="hold" nodeType="with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48603"/>
                                        </p:tgtEl>
                                        <p:attrNameLst>
                                          <p:attrName>style.visibility</p:attrName>
                                        </p:attrNameLst>
                                      </p:cBhvr>
                                      <p:to>
                                        <p:strVal val="visible"/>
                                      </p:to>
                                    </p:set>
                                    <p:anim calcmode="lin" valueType="num">
                                      <p:cBhvr>
                                        <p:cTn id="13" dur="500" fill="hold"/>
                                        <p:tgtEl>
                                          <p:spTgt spid="1048603"/>
                                        </p:tgtEl>
                                        <p:attrNameLst>
                                          <p:attrName>ppt_w</p:attrName>
                                        </p:attrNameLst>
                                      </p:cBhvr>
                                      <p:tavLst>
                                        <p:tav tm="0">
                                          <p:val>
                                            <p:fltVal val="0"/>
                                          </p:val>
                                        </p:tav>
                                        <p:tav tm="100000">
                                          <p:val>
                                            <p:strVal val="#ppt_w"/>
                                          </p:val>
                                        </p:tav>
                                      </p:tavLst>
                                    </p:anim>
                                    <p:anim calcmode="lin" valueType="num">
                                      <p:cBhvr>
                                        <p:cTn id="14" dur="500" fill="hold"/>
                                        <p:tgtEl>
                                          <p:spTgt spid="1048603"/>
                                        </p:tgtEl>
                                        <p:attrNameLst>
                                          <p:attrName>ppt_h</p:attrName>
                                        </p:attrNameLst>
                                      </p:cBhvr>
                                      <p:tavLst>
                                        <p:tav tm="0">
                                          <p:val>
                                            <p:fltVal val="0"/>
                                          </p:val>
                                        </p:tav>
                                        <p:tav tm="100000">
                                          <p:val>
                                            <p:strVal val="#ppt_h"/>
                                          </p:val>
                                        </p:tav>
                                      </p:tavLst>
                                    </p:anim>
                                    <p:animEffect transition="in" filter="fade">
                                      <p:cBhvr>
                                        <p:cTn id="15" dur="500"/>
                                        <p:tgtEl>
                                          <p:spTgt spid="1048603"/>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097195"/>
                                        </p:tgtEl>
                                        <p:attrNameLst>
                                          <p:attrName>style.visibility</p:attrName>
                                        </p:attrNameLst>
                                      </p:cBhvr>
                                      <p:to>
                                        <p:strVal val="visible"/>
                                      </p:to>
                                    </p:set>
                                    <p:animEffect transition="in" filter="fade">
                                      <p:cBhvr>
                                        <p:cTn id="19" dur="1000"/>
                                        <p:tgtEl>
                                          <p:spTgt spid="2097195"/>
                                        </p:tgtEl>
                                      </p:cBhvr>
                                    </p:animEffect>
                                    <p:anim calcmode="lin" valueType="num">
                                      <p:cBhvr>
                                        <p:cTn id="20" dur="1000" fill="hold"/>
                                        <p:tgtEl>
                                          <p:spTgt spid="2097195"/>
                                        </p:tgtEl>
                                        <p:attrNameLst>
                                          <p:attrName>ppt_x</p:attrName>
                                        </p:attrNameLst>
                                      </p:cBhvr>
                                      <p:tavLst>
                                        <p:tav tm="0">
                                          <p:val>
                                            <p:strVal val="#ppt_x"/>
                                          </p:val>
                                        </p:tav>
                                        <p:tav tm="100000">
                                          <p:val>
                                            <p:strVal val="#ppt_x"/>
                                          </p:val>
                                        </p:tav>
                                      </p:tavLst>
                                    </p:anim>
                                    <p:anim calcmode="lin" valueType="num">
                                      <p:cBhvr>
                                        <p:cTn id="21" dur="1000" fill="hold"/>
                                        <p:tgtEl>
                                          <p:spTgt spid="2097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3" grpId="0"/>
      <p:bldP spid="104860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0" name="组合 6"/>
          <p:cNvGrpSpPr/>
          <p:nvPr/>
        </p:nvGrpSpPr>
        <p:grpSpPr>
          <a:xfrm>
            <a:off x="-10277" y="0"/>
            <a:ext cx="12202277" cy="6863938"/>
            <a:chOff x="-10278" y="-5938"/>
            <a:chExt cx="12202277" cy="6863938"/>
          </a:xfrm>
        </p:grpSpPr>
        <p:pic>
          <p:nvPicPr>
            <p:cNvPr id="2097198" name="图片 7"/>
            <p:cNvPicPr>
              <a:picLocks noChangeAspect="1"/>
            </p:cNvPicPr>
            <p:nvPr/>
          </p:nvPicPr>
          <p:blipFill>
            <a:blip r:embed="rId5"/>
            <a:stretch>
              <a:fillRect/>
            </a:stretch>
          </p:blipFill>
          <p:spPr>
            <a:xfrm>
              <a:off x="-10278" y="-5938"/>
              <a:ext cx="12202277" cy="6863938"/>
            </a:xfrm>
            <a:prstGeom prst="rect">
              <a:avLst/>
            </a:prstGeom>
          </p:spPr>
        </p:pic>
        <p:sp>
          <p:nvSpPr>
            <p:cNvPr id="1048608" name="矩形 8"/>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609" name="标题 1"/>
          <p:cNvSpPr>
            <a:spLocks noGrp="1"/>
          </p:cNvSpPr>
          <p:nvPr>
            <p:ph type="title" idx="4294967295"/>
          </p:nvPr>
        </p:nvSpPr>
        <p:spPr>
          <a:xfrm>
            <a:off x="4871864" y="404664"/>
            <a:ext cx="3457575" cy="1143000"/>
          </a:xfrm>
        </p:spPr>
        <p:txBody>
          <a:bodyPr/>
          <a:lstStyle/>
          <a:p>
            <a:pPr algn="l" eaLnBrk="1" hangingPunct="1"/>
            <a:r>
              <a:rPr lang="zh-CN" altLang="en-US" sz="4000" kern="1200" dirty="0">
                <a:solidFill>
                  <a:srgbClr val="EE5937"/>
                </a:solidFill>
                <a:latin typeface="方正清刻本悦宋简体" panose="02000000000000000000" pitchFamily="2" charset="-122"/>
                <a:ea typeface="方正清刻本悦宋简体" panose="02000000000000000000" pitchFamily="2" charset="-122"/>
                <a:cs typeface="+mn-ea"/>
                <a:sym typeface="+mn-lt"/>
              </a:rPr>
              <a:t>园所介绍</a:t>
            </a:r>
          </a:p>
        </p:txBody>
      </p:sp>
      <p:sp>
        <p:nvSpPr>
          <p:cNvPr id="1048610" name="内容占位符 2"/>
          <p:cNvSpPr>
            <a:spLocks noGrp="1"/>
          </p:cNvSpPr>
          <p:nvPr>
            <p:ph idx="4294967295"/>
          </p:nvPr>
        </p:nvSpPr>
        <p:spPr>
          <a:xfrm>
            <a:off x="911225" y="1547664"/>
            <a:ext cx="10369550" cy="4873625"/>
          </a:xfrm>
        </p:spPr>
        <p:txBody>
          <a:bodyPr>
            <a:noAutofit/>
          </a:bodyPr>
          <a:lstStyle/>
          <a:p>
            <a:pPr marL="0" indent="0" eaLnBrk="1" hangingPunct="1">
              <a:lnSpc>
                <a:spcPts val="3200"/>
              </a:lnSpc>
              <a:buClr>
                <a:schemeClr val="tx2"/>
              </a:buClr>
              <a:buSzPct val="50000"/>
              <a:buNone/>
            </a:pPr>
            <a:r>
              <a:rPr lang="en-US"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   </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 </a:t>
            </a:r>
            <a:r>
              <a:rPr lang="zh-CN" altLang="en-US" sz="1800" b="1" dirty="0">
                <a:solidFill>
                  <a:srgbClr val="FF6600"/>
                </a:solidFill>
                <a:latin typeface="微软雅黑" panose="020B0503020204020204" pitchFamily="34" charset="-122"/>
                <a:ea typeface="微软雅黑" panose="020B0503020204020204" pitchFamily="34" charset="-122"/>
                <a:sym typeface="Arial" pitchFamily="34" charset="0"/>
              </a:rPr>
              <a:t>成立时间： </a:t>
            </a:r>
            <a:r>
              <a:rPr lang="en-US"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1997</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年</a:t>
            </a:r>
            <a:r>
              <a:rPr lang="en-US"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7</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月       </a:t>
            </a:r>
            <a:endParaRPr lang="en-US"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endParaRPr>
          </a:p>
          <a:p>
            <a:pPr marL="0" indent="0" eaLnBrk="1" hangingPunct="1">
              <a:lnSpc>
                <a:spcPts val="3200"/>
              </a:lnSpc>
              <a:buClr>
                <a:schemeClr val="tx2"/>
              </a:buClr>
              <a:buSzPct val="50000"/>
              <a:buNone/>
            </a:pPr>
            <a:r>
              <a:rPr lang="en-US"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   </a:t>
            </a:r>
            <a:r>
              <a:rPr lang="en-US" altLang="zh-CN" sz="1800" b="1"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 </a:t>
            </a:r>
            <a:r>
              <a:rPr lang="zh-CN" altLang="en-US" sz="1800" b="1" dirty="0">
                <a:solidFill>
                  <a:srgbClr val="FF6600"/>
                </a:solidFill>
                <a:latin typeface="微软雅黑" panose="020B0503020204020204" pitchFamily="34" charset="-122"/>
                <a:ea typeface="微软雅黑" panose="020B0503020204020204" pitchFamily="34" charset="-122"/>
                <a:sym typeface="Arial" pitchFamily="34" charset="0"/>
              </a:rPr>
              <a:t>幼儿园性质：</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上海市第二所公立幼儿园   首批市级“示范性幼儿园”</a:t>
            </a:r>
            <a:endParaRPr lang="en-US"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endParaRPr>
          </a:p>
          <a:p>
            <a:pPr marL="0" indent="0" eaLnBrk="1" hangingPunct="1">
              <a:lnSpc>
                <a:spcPts val="3200"/>
              </a:lnSpc>
              <a:buClr>
                <a:schemeClr val="tx2"/>
              </a:buClr>
              <a:buSzPct val="50000"/>
              <a:buNone/>
            </a:pPr>
            <a:r>
              <a:rPr lang="zh-CN" altLang="en-US" sz="1800" dirty="0">
                <a:solidFill>
                  <a:srgbClr val="FF6600"/>
                </a:solidFill>
                <a:latin typeface="微软雅黑" panose="020B0503020204020204" pitchFamily="34" charset="-122"/>
                <a:ea typeface="微软雅黑" panose="020B0503020204020204" pitchFamily="34" charset="-122"/>
                <a:sym typeface="Arial" pitchFamily="34" charset="0"/>
              </a:rPr>
              <a:t>    </a:t>
            </a:r>
            <a:r>
              <a:rPr lang="zh-CN" altLang="en-US" sz="1800" b="1" dirty="0">
                <a:solidFill>
                  <a:srgbClr val="FF6600"/>
                </a:solidFill>
                <a:latin typeface="微软雅黑" panose="020B0503020204020204" pitchFamily="34" charset="-122"/>
                <a:ea typeface="微软雅黑" panose="020B0503020204020204" pitchFamily="34" charset="-122"/>
                <a:sym typeface="Arial" pitchFamily="34" charset="0"/>
              </a:rPr>
              <a:t>办园宗旨：</a:t>
            </a:r>
            <a:r>
              <a:rPr lang="en-US"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a:t>
            </a:r>
            <a:r>
              <a:rPr lang="zh-CN"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以人为本、幸福教育</a:t>
            </a:r>
            <a:r>
              <a:rPr lang="en-US"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a:t>
            </a:r>
          </a:p>
          <a:p>
            <a:pPr marL="0" indent="0" eaLnBrk="1" hangingPunct="1">
              <a:lnSpc>
                <a:spcPts val="3200"/>
              </a:lnSpc>
              <a:buClr>
                <a:schemeClr val="tx2"/>
              </a:buClr>
              <a:buSzPct val="50000"/>
              <a:buNone/>
            </a:pPr>
            <a:r>
              <a:rPr lang="zh-CN" altLang="en-US" sz="1800" dirty="0">
                <a:solidFill>
                  <a:srgbClr val="FF6600"/>
                </a:solidFill>
                <a:latin typeface="微软雅黑" panose="020B0503020204020204" pitchFamily="34" charset="-122"/>
                <a:ea typeface="微软雅黑" panose="020B0503020204020204" pitchFamily="34" charset="-122"/>
                <a:sym typeface="Arial" pitchFamily="34" charset="0"/>
              </a:rPr>
              <a:t>    </a:t>
            </a:r>
            <a:r>
              <a:rPr lang="zh-CN" altLang="en-US" sz="1800" b="1" dirty="0">
                <a:solidFill>
                  <a:srgbClr val="FF6600"/>
                </a:solidFill>
                <a:latin typeface="微软雅黑" panose="020B0503020204020204" pitchFamily="34" charset="-122"/>
                <a:ea typeface="微软雅黑" panose="020B0503020204020204" pitchFamily="34" charset="-122"/>
                <a:sym typeface="Arial" pitchFamily="34" charset="0"/>
              </a:rPr>
              <a:t>办园理念：</a:t>
            </a:r>
            <a:r>
              <a:rPr lang="zh-CN"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“育人为本、服务为先、与时俱进、特色创新”</a:t>
            </a:r>
            <a:endParaRPr lang="en-US"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endParaRPr>
          </a:p>
          <a:p>
            <a:pPr marL="0" indent="0" eaLnBrk="1" hangingPunct="1">
              <a:lnSpc>
                <a:spcPts val="3200"/>
              </a:lnSpc>
              <a:buClr>
                <a:schemeClr val="tx2"/>
              </a:buClr>
              <a:buSzPct val="50000"/>
              <a:buNone/>
            </a:pPr>
            <a:r>
              <a:rPr lang="zh-CN" altLang="en-US" sz="1800" dirty="0">
                <a:solidFill>
                  <a:srgbClr val="FF6600"/>
                </a:solidFill>
                <a:latin typeface="微软雅黑" panose="020B0503020204020204" pitchFamily="34" charset="-122"/>
                <a:ea typeface="微软雅黑" panose="020B0503020204020204" pitchFamily="34" charset="-122"/>
                <a:sym typeface="Arial" pitchFamily="34" charset="0"/>
              </a:rPr>
              <a:t>    </a:t>
            </a:r>
            <a:r>
              <a:rPr lang="zh-CN" altLang="en-US" sz="1800" b="1" dirty="0">
                <a:solidFill>
                  <a:srgbClr val="FF6600"/>
                </a:solidFill>
                <a:latin typeface="微软雅黑" panose="020B0503020204020204" pitchFamily="34" charset="-122"/>
                <a:ea typeface="微软雅黑" panose="020B0503020204020204" pitchFamily="34" charset="-122"/>
                <a:sym typeface="Arial" pitchFamily="34" charset="0"/>
              </a:rPr>
              <a:t>办园特色：</a:t>
            </a:r>
            <a:r>
              <a:rPr lang="zh-CN"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让所有孩子想说、敢说、能说会演，让所有孩子想做、敢做、心灵手巧</a:t>
            </a:r>
            <a:r>
              <a:rPr lang="en-US"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a:t>
            </a:r>
          </a:p>
          <a:p>
            <a:pPr marL="0" indent="0" eaLnBrk="1" hangingPunct="1">
              <a:lnSpc>
                <a:spcPts val="3200"/>
              </a:lnSpc>
              <a:buClr>
                <a:schemeClr val="tx2"/>
              </a:buClr>
              <a:buSzPct val="50000"/>
              <a:buNone/>
            </a:pPr>
            <a:r>
              <a:rPr lang="en-US" altLang="zh-CN" sz="1800" dirty="0">
                <a:solidFill>
                  <a:srgbClr val="FF6600"/>
                </a:solidFill>
                <a:latin typeface="微软雅黑" panose="020B0503020204020204" pitchFamily="34" charset="-122"/>
                <a:ea typeface="微软雅黑" panose="020B0503020204020204" pitchFamily="34" charset="-122"/>
                <a:sym typeface="Arial" pitchFamily="34" charset="0"/>
              </a:rPr>
              <a:t>    </a:t>
            </a:r>
            <a:r>
              <a:rPr lang="zh-CN" altLang="en-US" sz="1800" b="1" dirty="0">
                <a:solidFill>
                  <a:srgbClr val="FF6600"/>
                </a:solidFill>
                <a:latin typeface="微软雅黑" panose="020B0503020204020204" pitchFamily="34" charset="-122"/>
                <a:ea typeface="微软雅黑" panose="020B0503020204020204" pitchFamily="34" charset="-122"/>
                <a:sym typeface="Arial" pitchFamily="34" charset="0"/>
              </a:rPr>
              <a:t>荣获成绩：</a:t>
            </a:r>
            <a:r>
              <a:rPr lang="zh-CN"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荣获了</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省级示范家长学校、市级示范幼儿园、市级五好团支部、市规范化家长学校、市级师德师风先进校、市卫生先进单位、市推进素质教育先进单位、儿童工作先进集体、县教育先进集体、县示范优秀幼儿园、县幼儿教师基本功比赛集体一等奖等荣誉。</a:t>
            </a:r>
            <a:endParaRPr lang="zh-CN" altLang="zh-CN"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endParaRPr>
          </a:p>
          <a:p>
            <a:pPr marL="0" indent="0" eaLnBrk="1" hangingPunct="1">
              <a:lnSpc>
                <a:spcPts val="3200"/>
              </a:lnSpc>
              <a:buClr>
                <a:schemeClr val="tx2"/>
              </a:buClr>
              <a:buSzPct val="50000"/>
              <a:buNone/>
            </a:pPr>
            <a:endPar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endParaRPr>
          </a:p>
        </p:txBody>
      </p:sp>
      <p:pic>
        <p:nvPicPr>
          <p:cNvPr id="2097199" name="图片 9"/>
          <p:cNvPicPr>
            <a:picLocks noChangeAspect="1"/>
          </p:cNvPicPr>
          <p:nvPr/>
        </p:nvPicPr>
        <p:blipFill>
          <a:blip r:embed="rId6"/>
          <a:stretch>
            <a:fillRect/>
          </a:stretch>
        </p:blipFill>
        <p:spPr>
          <a:xfrm>
            <a:off x="8329439" y="0"/>
            <a:ext cx="4500197" cy="3992226"/>
          </a:xfrm>
          <a:prstGeom prst="rect">
            <a:avLst/>
          </a:prstGeom>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48609"/>
                                        </p:tgtEl>
                                        <p:attrNameLst>
                                          <p:attrName>style.visibility</p:attrName>
                                        </p:attrNameLst>
                                      </p:cBhvr>
                                      <p:to>
                                        <p:strVal val="visible"/>
                                      </p:to>
                                    </p:set>
                                    <p:anim calcmode="lin" valueType="num">
                                      <p:cBhvr>
                                        <p:cTn id="7" dur="500" fill="hold"/>
                                        <p:tgtEl>
                                          <p:spTgt spid="1048609"/>
                                        </p:tgtEl>
                                        <p:attrNameLst>
                                          <p:attrName>ppt_w</p:attrName>
                                        </p:attrNameLst>
                                      </p:cBhvr>
                                      <p:tavLst>
                                        <p:tav tm="0">
                                          <p:val>
                                            <p:fltVal val="0"/>
                                          </p:val>
                                        </p:tav>
                                        <p:tav tm="100000">
                                          <p:val>
                                            <p:strVal val="#ppt_w"/>
                                          </p:val>
                                        </p:tav>
                                      </p:tavLst>
                                    </p:anim>
                                    <p:anim calcmode="lin" valueType="num">
                                      <p:cBhvr>
                                        <p:cTn id="8" dur="500" fill="hold"/>
                                        <p:tgtEl>
                                          <p:spTgt spid="1048609"/>
                                        </p:tgtEl>
                                        <p:attrNameLst>
                                          <p:attrName>ppt_h</p:attrName>
                                        </p:attrNameLst>
                                      </p:cBhvr>
                                      <p:tavLst>
                                        <p:tav tm="0">
                                          <p:val>
                                            <p:fltVal val="0"/>
                                          </p:val>
                                        </p:tav>
                                        <p:tav tm="100000">
                                          <p:val>
                                            <p:strVal val="#ppt_h"/>
                                          </p:val>
                                        </p:tav>
                                      </p:tavLst>
                                    </p:anim>
                                    <p:animEffect transition="in" filter="fade">
                                      <p:cBhvr>
                                        <p:cTn id="9" dur="500"/>
                                        <p:tgtEl>
                                          <p:spTgt spid="104860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48610">
                                            <p:txEl>
                                              <p:pRg st="0" end="0"/>
                                            </p:txEl>
                                          </p:spTgt>
                                        </p:tgtEl>
                                        <p:attrNameLst>
                                          <p:attrName>style.visibility</p:attrName>
                                        </p:attrNameLst>
                                      </p:cBhvr>
                                      <p:to>
                                        <p:strVal val="visible"/>
                                      </p:to>
                                    </p:set>
                                    <p:anim calcmode="lin" valueType="num">
                                      <p:cBhvr>
                                        <p:cTn id="13" dur="500" fill="hold"/>
                                        <p:tgtEl>
                                          <p:spTgt spid="104861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48610">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048610">
                                            <p:txEl>
                                              <p:pRg st="0" end="0"/>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48610">
                                            <p:txEl>
                                              <p:pRg st="1" end="1"/>
                                            </p:txEl>
                                          </p:spTgt>
                                        </p:tgtEl>
                                        <p:attrNameLst>
                                          <p:attrName>style.visibility</p:attrName>
                                        </p:attrNameLst>
                                      </p:cBhvr>
                                      <p:to>
                                        <p:strVal val="visible"/>
                                      </p:to>
                                    </p:set>
                                    <p:anim calcmode="lin" valueType="num">
                                      <p:cBhvr>
                                        <p:cTn id="19" dur="500" fill="hold"/>
                                        <p:tgtEl>
                                          <p:spTgt spid="1048610">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048610">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048610">
                                            <p:txEl>
                                              <p:pRg st="1" end="1"/>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48610">
                                            <p:txEl>
                                              <p:pRg st="2" end="2"/>
                                            </p:txEl>
                                          </p:spTgt>
                                        </p:tgtEl>
                                        <p:attrNameLst>
                                          <p:attrName>style.visibility</p:attrName>
                                        </p:attrNameLst>
                                      </p:cBhvr>
                                      <p:to>
                                        <p:strVal val="visible"/>
                                      </p:to>
                                    </p:set>
                                    <p:anim calcmode="lin" valueType="num">
                                      <p:cBhvr>
                                        <p:cTn id="25" dur="500" fill="hold"/>
                                        <p:tgtEl>
                                          <p:spTgt spid="1048610">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048610">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1048610">
                                            <p:txEl>
                                              <p:pRg st="2" end="2"/>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048610">
                                            <p:txEl>
                                              <p:pRg st="3" end="3"/>
                                            </p:txEl>
                                          </p:spTgt>
                                        </p:tgtEl>
                                        <p:attrNameLst>
                                          <p:attrName>style.visibility</p:attrName>
                                        </p:attrNameLst>
                                      </p:cBhvr>
                                      <p:to>
                                        <p:strVal val="visible"/>
                                      </p:to>
                                    </p:set>
                                    <p:anim calcmode="lin" valueType="num">
                                      <p:cBhvr>
                                        <p:cTn id="31" dur="500" fill="hold"/>
                                        <p:tgtEl>
                                          <p:spTgt spid="1048610">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048610">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1048610">
                                            <p:txEl>
                                              <p:pRg st="3" end="3"/>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048610">
                                            <p:txEl>
                                              <p:pRg st="4" end="4"/>
                                            </p:txEl>
                                          </p:spTgt>
                                        </p:tgtEl>
                                        <p:attrNameLst>
                                          <p:attrName>style.visibility</p:attrName>
                                        </p:attrNameLst>
                                      </p:cBhvr>
                                      <p:to>
                                        <p:strVal val="visible"/>
                                      </p:to>
                                    </p:set>
                                    <p:anim calcmode="lin" valueType="num">
                                      <p:cBhvr>
                                        <p:cTn id="37" dur="500" fill="hold"/>
                                        <p:tgtEl>
                                          <p:spTgt spid="1048610">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048610">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1048610">
                                            <p:txEl>
                                              <p:pRg st="4" end="4"/>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048610">
                                            <p:txEl>
                                              <p:pRg st="5" end="5"/>
                                            </p:txEl>
                                          </p:spTgt>
                                        </p:tgtEl>
                                        <p:attrNameLst>
                                          <p:attrName>style.visibility</p:attrName>
                                        </p:attrNameLst>
                                      </p:cBhvr>
                                      <p:to>
                                        <p:strVal val="visible"/>
                                      </p:to>
                                    </p:set>
                                    <p:anim calcmode="lin" valueType="num">
                                      <p:cBhvr>
                                        <p:cTn id="43" dur="500" fill="hold"/>
                                        <p:tgtEl>
                                          <p:spTgt spid="1048610">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1048610">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10486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9" grpId="0"/>
      <p:bldP spid="1048610"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4" name="组合 4"/>
          <p:cNvGrpSpPr/>
          <p:nvPr/>
        </p:nvGrpSpPr>
        <p:grpSpPr>
          <a:xfrm>
            <a:off x="-10278" y="-5938"/>
            <a:ext cx="12202277" cy="6863938"/>
            <a:chOff x="-10278" y="-5938"/>
            <a:chExt cx="12202277" cy="6863938"/>
          </a:xfrm>
        </p:grpSpPr>
        <p:pic>
          <p:nvPicPr>
            <p:cNvPr id="2097200" name="图片 3"/>
            <p:cNvPicPr>
              <a:picLocks noChangeAspect="1"/>
            </p:cNvPicPr>
            <p:nvPr/>
          </p:nvPicPr>
          <p:blipFill>
            <a:blip r:embed="rId3"/>
            <a:stretch>
              <a:fillRect/>
            </a:stretch>
          </p:blipFill>
          <p:spPr>
            <a:xfrm>
              <a:off x="-10278" y="-5938"/>
              <a:ext cx="12202277" cy="6863938"/>
            </a:xfrm>
            <a:prstGeom prst="rect">
              <a:avLst/>
            </a:prstGeom>
          </p:spPr>
        </p:pic>
        <p:sp>
          <p:nvSpPr>
            <p:cNvPr id="1048614" name="矩形 1"/>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615" name="标题 1"/>
          <p:cNvSpPr>
            <a:spLocks noGrp="1"/>
          </p:cNvSpPr>
          <p:nvPr>
            <p:ph type="title" idx="4294967295"/>
          </p:nvPr>
        </p:nvSpPr>
        <p:spPr>
          <a:xfrm>
            <a:off x="4943872" y="404664"/>
            <a:ext cx="3457575" cy="1143000"/>
          </a:xfrm>
        </p:spPr>
        <p:txBody>
          <a:bodyPr/>
          <a:lstStyle/>
          <a:p>
            <a:pPr algn="l" eaLnBrk="1" hangingPunct="1"/>
            <a:r>
              <a:rPr lang="zh-CN" altLang="en-US" sz="4000" kern="1200" dirty="0">
                <a:solidFill>
                  <a:srgbClr val="EE5937"/>
                </a:solidFill>
                <a:latin typeface="方正清刻本悦宋简体" panose="02000000000000000000" pitchFamily="2" charset="-122"/>
                <a:ea typeface="方正清刻本悦宋简体" panose="02000000000000000000" pitchFamily="2" charset="-122"/>
                <a:cs typeface="+mn-ea"/>
                <a:sym typeface="+mn-lt"/>
              </a:rPr>
              <a:t>教师队伍</a:t>
            </a:r>
          </a:p>
        </p:txBody>
      </p:sp>
      <p:sp>
        <p:nvSpPr>
          <p:cNvPr id="1048616" name="内容占位符 2"/>
          <p:cNvSpPr>
            <a:spLocks noGrp="1"/>
          </p:cNvSpPr>
          <p:nvPr>
            <p:ph idx="4294967295"/>
          </p:nvPr>
        </p:nvSpPr>
        <p:spPr>
          <a:xfrm>
            <a:off x="839416" y="1772816"/>
            <a:ext cx="10656888" cy="4873625"/>
          </a:xfrm>
        </p:spPr>
        <p:txBody>
          <a:bodyPr>
            <a:noAutofit/>
          </a:bodyPr>
          <a:lstStyle/>
          <a:p>
            <a:pPr marL="0" indent="0" eaLnBrk="1" hangingPunct="1">
              <a:lnSpc>
                <a:spcPts val="3500"/>
              </a:lnSpc>
              <a:buClr>
                <a:schemeClr val="tx2"/>
              </a:buClr>
              <a:buSzPct val="50000"/>
              <a:buNone/>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    </a:t>
            </a:r>
            <a:r>
              <a:rPr lang="en-US" altLang="zh-CN" sz="1800" b="1" dirty="0">
                <a:solidFill>
                  <a:srgbClr val="FF6600"/>
                </a:solidFill>
                <a:latin typeface="微软雅黑" panose="020B0503020204020204" pitchFamily="34" charset="-122"/>
                <a:ea typeface="微软雅黑" panose="020B0503020204020204" pitchFamily="34" charset="-122"/>
                <a:sym typeface="Arial" pitchFamily="34" charset="0"/>
              </a:rPr>
              <a:t>9</a:t>
            </a:r>
            <a:r>
              <a:rPr lang="zh-CN" altLang="en-US" sz="1800" b="1" dirty="0">
                <a:solidFill>
                  <a:srgbClr val="FF6600"/>
                </a:solidFill>
                <a:latin typeface="微软雅黑" panose="020B0503020204020204" pitchFamily="34" charset="-122"/>
                <a:ea typeface="微软雅黑" panose="020B0503020204020204" pitchFamily="34" charset="-122"/>
                <a:sym typeface="Arial" pitchFamily="34" charset="0"/>
              </a:rPr>
              <a:t>个教学班</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，在</a:t>
            </a:r>
            <a:r>
              <a:rPr lang="zh-CN" altLang="en-US" sz="1800" b="1" dirty="0">
                <a:solidFill>
                  <a:srgbClr val="FF6600"/>
                </a:solidFill>
                <a:latin typeface="微软雅黑" panose="020B0503020204020204" pitchFamily="34" charset="-122"/>
                <a:ea typeface="微软雅黑" panose="020B0503020204020204" pitchFamily="34" charset="-122"/>
                <a:sym typeface="Arial" pitchFamily="34" charset="0"/>
              </a:rPr>
              <a:t>园幼儿</a:t>
            </a:r>
            <a:r>
              <a:rPr lang="en-US" altLang="zh-CN" sz="1800" b="1" dirty="0">
                <a:solidFill>
                  <a:srgbClr val="FF6600"/>
                </a:solidFill>
                <a:latin typeface="微软雅黑" panose="020B0503020204020204" pitchFamily="34" charset="-122"/>
                <a:ea typeface="微软雅黑" panose="020B0503020204020204" pitchFamily="34" charset="-122"/>
                <a:sym typeface="Arial" pitchFamily="34" charset="0"/>
              </a:rPr>
              <a:t>360</a:t>
            </a:r>
            <a:r>
              <a:rPr lang="zh-CN" altLang="en-US" sz="1800" b="1" dirty="0">
                <a:solidFill>
                  <a:srgbClr val="FF6600"/>
                </a:solidFill>
                <a:latin typeface="微软雅黑" panose="020B0503020204020204" pitchFamily="34" charset="-122"/>
                <a:ea typeface="微软雅黑" panose="020B0503020204020204" pitchFamily="34" charset="-122"/>
                <a:sym typeface="Arial" pitchFamily="34" charset="0"/>
              </a:rPr>
              <a:t>人</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a:t>
            </a:r>
            <a:r>
              <a:rPr lang="zh-CN" altLang="en-US" sz="1800" b="1" dirty="0">
                <a:solidFill>
                  <a:srgbClr val="FF6600"/>
                </a:solidFill>
                <a:latin typeface="微软雅黑" panose="020B0503020204020204" pitchFamily="34" charset="-122"/>
                <a:ea typeface="微软雅黑" panose="020B0503020204020204" pitchFamily="34" charset="-122"/>
                <a:sym typeface="Arial" pitchFamily="34" charset="0"/>
              </a:rPr>
              <a:t>教职工</a:t>
            </a:r>
            <a:r>
              <a:rPr lang="en-US" altLang="zh-CN" sz="1800" b="1" dirty="0">
                <a:solidFill>
                  <a:srgbClr val="FF6600"/>
                </a:solidFill>
                <a:latin typeface="微软雅黑" panose="020B0503020204020204" pitchFamily="34" charset="-122"/>
                <a:ea typeface="微软雅黑" panose="020B0503020204020204" pitchFamily="34" charset="-122"/>
                <a:sym typeface="Arial" pitchFamily="34" charset="0"/>
              </a:rPr>
              <a:t>50</a:t>
            </a:r>
            <a:r>
              <a:rPr lang="zh-CN" altLang="en-US" sz="1800" b="1" dirty="0">
                <a:solidFill>
                  <a:srgbClr val="FF6600"/>
                </a:solidFill>
                <a:latin typeface="微软雅黑" panose="020B0503020204020204" pitchFamily="34" charset="-122"/>
                <a:ea typeface="微软雅黑" panose="020B0503020204020204" pitchFamily="34" charset="-122"/>
                <a:sym typeface="Arial" pitchFamily="34" charset="0"/>
              </a:rPr>
              <a:t>人</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，其中教育系统正式在编教师</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19</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人，学历达标率</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100%</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，本科达标</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52%</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a:t>
            </a:r>
          </a:p>
          <a:p>
            <a:pPr marL="0" indent="0" eaLnBrk="1" hangingPunct="1">
              <a:lnSpc>
                <a:spcPts val="3500"/>
              </a:lnSpc>
              <a:buClr>
                <a:schemeClr val="tx2"/>
              </a:buClr>
              <a:buSzPct val="50000"/>
              <a:buNone/>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      </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省级名师培养对象</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1</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人、省级学术技术带头人</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1</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人、省级骨干教师</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5</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人、市级幼教专家</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1</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人、市级名师</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1</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人、市教师教育专家</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1</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人、市级骨干教师</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2</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人、市级教学能手</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2</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人，县级骨干教师</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12</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人，国家级家庭教育指导师</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2</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人、学习型指导师</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1</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人，国家级健康营养师</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1</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rPr>
              <a:t>人。</a:t>
            </a:r>
            <a:endPar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sym typeface="Arial" pitchFamily="34" charset="0"/>
            </a:endParaRPr>
          </a:p>
          <a:p>
            <a:pPr marL="0" indent="0" algn="ctr" eaLnBrk="1" hangingPunct="1">
              <a:lnSpc>
                <a:spcPts val="3500"/>
              </a:lnSpc>
              <a:buClr>
                <a:schemeClr val="tx2"/>
              </a:buClr>
              <a:buSzPct val="50000"/>
              <a:buNone/>
            </a:pPr>
            <a:r>
              <a:rPr lang="zh-CN" altLang="en-US" sz="2800" b="1" dirty="0">
                <a:solidFill>
                  <a:schemeClr val="accent4"/>
                </a:solidFill>
                <a:latin typeface="微软雅黑" panose="020B0503020204020204" pitchFamily="34" charset="-122"/>
                <a:ea typeface="微软雅黑" panose="020B0503020204020204" pitchFamily="34" charset="-122"/>
                <a:sym typeface="Arial" pitchFamily="34" charset="0"/>
              </a:rPr>
              <a:t>正是因为有这么一支高素质的保教队伍</a:t>
            </a:r>
            <a:endParaRPr lang="en-US" altLang="zh-CN" sz="2800" b="1" dirty="0">
              <a:solidFill>
                <a:schemeClr val="accent4"/>
              </a:solidFill>
              <a:latin typeface="微软雅黑" panose="020B0503020204020204" pitchFamily="34" charset="-122"/>
              <a:ea typeface="微软雅黑" panose="020B0503020204020204" pitchFamily="34" charset="-122"/>
              <a:sym typeface="Arial" pitchFamily="34" charset="0"/>
            </a:endParaRPr>
          </a:p>
          <a:p>
            <a:pPr marL="0" indent="0" algn="ctr" eaLnBrk="1" hangingPunct="1">
              <a:lnSpc>
                <a:spcPts val="3500"/>
              </a:lnSpc>
              <a:buClr>
                <a:schemeClr val="tx2"/>
              </a:buClr>
              <a:buSzPct val="50000"/>
              <a:buNone/>
            </a:pPr>
            <a:r>
              <a:rPr lang="zh-CN" altLang="en-US" sz="2800" b="1" dirty="0">
                <a:solidFill>
                  <a:schemeClr val="accent4"/>
                </a:solidFill>
                <a:latin typeface="微软雅黑" panose="020B0503020204020204" pitchFamily="34" charset="-122"/>
                <a:ea typeface="微软雅黑" panose="020B0503020204020204" pitchFamily="34" charset="-122"/>
                <a:sym typeface="Arial" pitchFamily="34" charset="0"/>
              </a:rPr>
              <a:t>为觅知幼儿园的发展打下了坚实的基础</a:t>
            </a: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48615"/>
                                        </p:tgtEl>
                                        <p:attrNameLst>
                                          <p:attrName>style.visibility</p:attrName>
                                        </p:attrNameLst>
                                      </p:cBhvr>
                                      <p:to>
                                        <p:strVal val="visible"/>
                                      </p:to>
                                    </p:set>
                                    <p:animEffect transition="in" filter="fade">
                                      <p:cBhvr>
                                        <p:cTn id="7" dur="1000"/>
                                        <p:tgtEl>
                                          <p:spTgt spid="1048615"/>
                                        </p:tgtEl>
                                      </p:cBhvr>
                                    </p:animEffect>
                                    <p:anim calcmode="lin" valueType="num">
                                      <p:cBhvr>
                                        <p:cTn id="8" dur="1000" fill="hold"/>
                                        <p:tgtEl>
                                          <p:spTgt spid="1048615"/>
                                        </p:tgtEl>
                                        <p:attrNameLst>
                                          <p:attrName>ppt_x</p:attrName>
                                        </p:attrNameLst>
                                      </p:cBhvr>
                                      <p:tavLst>
                                        <p:tav tm="0">
                                          <p:val>
                                            <p:strVal val="#ppt_x"/>
                                          </p:val>
                                        </p:tav>
                                        <p:tav tm="100000">
                                          <p:val>
                                            <p:strVal val="#ppt_x"/>
                                          </p:val>
                                        </p:tav>
                                      </p:tavLst>
                                    </p:anim>
                                    <p:anim calcmode="lin" valueType="num">
                                      <p:cBhvr>
                                        <p:cTn id="9" dur="1000" fill="hold"/>
                                        <p:tgtEl>
                                          <p:spTgt spid="10486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48616">
                                            <p:txEl>
                                              <p:pRg st="0" end="0"/>
                                            </p:txEl>
                                          </p:spTgt>
                                        </p:tgtEl>
                                        <p:attrNameLst>
                                          <p:attrName>style.visibility</p:attrName>
                                        </p:attrNameLst>
                                      </p:cBhvr>
                                      <p:to>
                                        <p:strVal val="visible"/>
                                      </p:to>
                                    </p:set>
                                    <p:animEffect transition="in" filter="fade">
                                      <p:cBhvr>
                                        <p:cTn id="13" dur="1000"/>
                                        <p:tgtEl>
                                          <p:spTgt spid="1048616">
                                            <p:txEl>
                                              <p:pRg st="0" end="0"/>
                                            </p:txEl>
                                          </p:spTgt>
                                        </p:tgtEl>
                                      </p:cBhvr>
                                    </p:animEffect>
                                    <p:anim calcmode="lin" valueType="num">
                                      <p:cBhvr>
                                        <p:cTn id="14" dur="1000" fill="hold"/>
                                        <p:tgtEl>
                                          <p:spTgt spid="10486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0486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48616">
                                            <p:txEl>
                                              <p:pRg st="1" end="1"/>
                                            </p:txEl>
                                          </p:spTgt>
                                        </p:tgtEl>
                                        <p:attrNameLst>
                                          <p:attrName>style.visibility</p:attrName>
                                        </p:attrNameLst>
                                      </p:cBhvr>
                                      <p:to>
                                        <p:strVal val="visible"/>
                                      </p:to>
                                    </p:set>
                                    <p:animEffect transition="in" filter="fade">
                                      <p:cBhvr>
                                        <p:cTn id="19" dur="1000"/>
                                        <p:tgtEl>
                                          <p:spTgt spid="1048616">
                                            <p:txEl>
                                              <p:pRg st="1" end="1"/>
                                            </p:txEl>
                                          </p:spTgt>
                                        </p:tgtEl>
                                      </p:cBhvr>
                                    </p:animEffect>
                                    <p:anim calcmode="lin" valueType="num">
                                      <p:cBhvr>
                                        <p:cTn id="20" dur="1000" fill="hold"/>
                                        <p:tgtEl>
                                          <p:spTgt spid="104861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48616">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048616">
                                            <p:txEl>
                                              <p:pRg st="2" end="2"/>
                                            </p:txEl>
                                          </p:spTgt>
                                        </p:tgtEl>
                                        <p:attrNameLst>
                                          <p:attrName>style.visibility</p:attrName>
                                        </p:attrNameLst>
                                      </p:cBhvr>
                                      <p:to>
                                        <p:strVal val="visible"/>
                                      </p:to>
                                    </p:set>
                                    <p:animEffect transition="in" filter="fade">
                                      <p:cBhvr>
                                        <p:cTn id="25" dur="1000"/>
                                        <p:tgtEl>
                                          <p:spTgt spid="1048616">
                                            <p:txEl>
                                              <p:pRg st="2" end="2"/>
                                            </p:txEl>
                                          </p:spTgt>
                                        </p:tgtEl>
                                      </p:cBhvr>
                                    </p:animEffect>
                                    <p:anim calcmode="lin" valueType="num">
                                      <p:cBhvr>
                                        <p:cTn id="26" dur="1000" fill="hold"/>
                                        <p:tgtEl>
                                          <p:spTgt spid="1048616">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048616">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048616">
                                            <p:txEl>
                                              <p:pRg st="3" end="3"/>
                                            </p:txEl>
                                          </p:spTgt>
                                        </p:tgtEl>
                                        <p:attrNameLst>
                                          <p:attrName>style.visibility</p:attrName>
                                        </p:attrNameLst>
                                      </p:cBhvr>
                                      <p:to>
                                        <p:strVal val="visible"/>
                                      </p:to>
                                    </p:set>
                                    <p:animEffect transition="in" filter="fade">
                                      <p:cBhvr>
                                        <p:cTn id="31" dur="1000"/>
                                        <p:tgtEl>
                                          <p:spTgt spid="1048616">
                                            <p:txEl>
                                              <p:pRg st="3" end="3"/>
                                            </p:txEl>
                                          </p:spTgt>
                                        </p:tgtEl>
                                      </p:cBhvr>
                                    </p:animEffect>
                                    <p:anim calcmode="lin" valueType="num">
                                      <p:cBhvr>
                                        <p:cTn id="32" dur="1000" fill="hold"/>
                                        <p:tgtEl>
                                          <p:spTgt spid="104861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0486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5" grpId="0"/>
      <p:bldP spid="1048616"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8" name="组合 16"/>
          <p:cNvGrpSpPr/>
          <p:nvPr/>
        </p:nvGrpSpPr>
        <p:grpSpPr>
          <a:xfrm>
            <a:off x="-10278" y="-5938"/>
            <a:ext cx="12202277" cy="6863938"/>
            <a:chOff x="-10278" y="-5938"/>
            <a:chExt cx="12202277" cy="6863938"/>
          </a:xfrm>
        </p:grpSpPr>
        <p:pic>
          <p:nvPicPr>
            <p:cNvPr id="2097201" name="图片 17"/>
            <p:cNvPicPr>
              <a:picLocks noChangeAspect="1"/>
            </p:cNvPicPr>
            <p:nvPr/>
          </p:nvPicPr>
          <p:blipFill>
            <a:blip r:embed="rId3"/>
            <a:stretch>
              <a:fillRect/>
            </a:stretch>
          </p:blipFill>
          <p:spPr>
            <a:xfrm>
              <a:off x="-10278" y="-5938"/>
              <a:ext cx="12202277" cy="6863938"/>
            </a:xfrm>
            <a:prstGeom prst="rect">
              <a:avLst/>
            </a:prstGeom>
          </p:spPr>
        </p:pic>
        <p:sp>
          <p:nvSpPr>
            <p:cNvPr id="1048620" name="矩形 18"/>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621" name="标题 1"/>
          <p:cNvSpPr>
            <a:spLocks noGrp="1"/>
          </p:cNvSpPr>
          <p:nvPr>
            <p:ph type="title" idx="4294967295"/>
          </p:nvPr>
        </p:nvSpPr>
        <p:spPr>
          <a:xfrm>
            <a:off x="3045082" y="548680"/>
            <a:ext cx="6911975" cy="1143000"/>
          </a:xfrm>
        </p:spPr>
        <p:txBody>
          <a:bodyPr/>
          <a:lstStyle/>
          <a:p>
            <a:pPr algn="l" eaLnBrk="1" hangingPunct="1"/>
            <a:r>
              <a:rPr lang="zh-CN" altLang="en-US" sz="4000" kern="1200" dirty="0">
                <a:solidFill>
                  <a:srgbClr val="EE5937"/>
                </a:solidFill>
                <a:latin typeface="方正清刻本悦宋简体" panose="02000000000000000000" pitchFamily="2" charset="-122"/>
                <a:ea typeface="方正清刻本悦宋简体" panose="02000000000000000000" pitchFamily="2" charset="-122"/>
                <a:cs typeface="+mn-ea"/>
                <a:sym typeface="+mn-lt"/>
              </a:rPr>
              <a:t>园本特色教育</a:t>
            </a:r>
            <a:r>
              <a:rPr lang="en-US" altLang="zh-CN" sz="4000" kern="1200" dirty="0">
                <a:solidFill>
                  <a:srgbClr val="EE5937"/>
                </a:solidFill>
                <a:latin typeface="方正清刻本悦宋简体" panose="02000000000000000000" pitchFamily="2" charset="-122"/>
                <a:ea typeface="方正清刻本悦宋简体" panose="02000000000000000000" pitchFamily="2" charset="-122"/>
                <a:cs typeface="+mn-ea"/>
                <a:sym typeface="+mn-lt"/>
              </a:rPr>
              <a:t>— </a:t>
            </a:r>
            <a:r>
              <a:rPr lang="zh-CN" altLang="en-US" sz="4000" kern="1200" dirty="0">
                <a:solidFill>
                  <a:srgbClr val="EE5937"/>
                </a:solidFill>
                <a:latin typeface="方正清刻本悦宋简体" panose="02000000000000000000" pitchFamily="2" charset="-122"/>
                <a:ea typeface="方正清刻本悦宋简体" panose="02000000000000000000" pitchFamily="2" charset="-122"/>
                <a:cs typeface="+mn-ea"/>
                <a:sym typeface="+mn-lt"/>
              </a:rPr>
              <a:t>艺术教育</a:t>
            </a:r>
          </a:p>
        </p:txBody>
      </p:sp>
      <p:sp>
        <p:nvSpPr>
          <p:cNvPr id="1048622" name=" 167"/>
          <p:cNvSpPr/>
          <p:nvPr/>
        </p:nvSpPr>
        <p:spPr>
          <a:xfrm>
            <a:off x="2781448" y="2624874"/>
            <a:ext cx="3015615" cy="720080"/>
          </a:xfrm>
          <a:prstGeom prst="roundRect">
            <a:avLst/>
          </a:prstGeom>
          <a:solidFill>
            <a:srgbClr val="EE59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pPr>
            <a:r>
              <a:rPr lang="zh-CN" altLang="en-US" sz="2000" noProof="1">
                <a:solidFill>
                  <a:schemeClr val="bg1"/>
                </a:solidFill>
                <a:latin typeface="微软雅黑" panose="020B0503020204020204" pitchFamily="34" charset="-122"/>
                <a:ea typeface="微软雅黑" panose="020B0503020204020204" pitchFamily="34" charset="-122"/>
                <a:cs typeface="+mj-cs"/>
                <a:sym typeface="+mn-ea"/>
              </a:rPr>
              <a:t>创意手工</a:t>
            </a:r>
            <a:r>
              <a:rPr lang="en-US" altLang="zh-CN" sz="2000" noProof="1">
                <a:solidFill>
                  <a:schemeClr val="bg1"/>
                </a:solidFill>
                <a:latin typeface="微软雅黑" panose="020B0503020204020204" pitchFamily="34" charset="-122"/>
                <a:ea typeface="微软雅黑" panose="020B0503020204020204" pitchFamily="34" charset="-122"/>
                <a:cs typeface="+mj-cs"/>
                <a:sym typeface="+mn-ea"/>
              </a:rPr>
              <a:t>— </a:t>
            </a:r>
            <a:r>
              <a:rPr lang="zh-CN" altLang="en-US" sz="2000" noProof="1">
                <a:solidFill>
                  <a:schemeClr val="bg1"/>
                </a:solidFill>
                <a:latin typeface="微软雅黑" panose="020B0503020204020204" pitchFamily="34" charset="-122"/>
                <a:ea typeface="微软雅黑" panose="020B0503020204020204" pitchFamily="34" charset="-122"/>
                <a:cs typeface="+mj-cs"/>
                <a:sym typeface="+mn-ea"/>
              </a:rPr>
              <a:t>操作创新</a:t>
            </a:r>
          </a:p>
        </p:txBody>
      </p:sp>
      <p:sp>
        <p:nvSpPr>
          <p:cNvPr id="1048623" name=" 167"/>
          <p:cNvSpPr/>
          <p:nvPr/>
        </p:nvSpPr>
        <p:spPr>
          <a:xfrm>
            <a:off x="2781449" y="3493534"/>
            <a:ext cx="3015615" cy="1080135"/>
          </a:xfrm>
          <a:prstGeom prst="roundRect">
            <a:avLst/>
          </a:prstGeom>
          <a:solidFill>
            <a:srgbClr val="EE59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fontAlgn="auto">
              <a:spcBef>
                <a:spcPts val="0"/>
              </a:spcBef>
              <a:spcAft>
                <a:spcPts val="0"/>
              </a:spcAft>
            </a:pPr>
            <a:r>
              <a:rPr lang="zh-CN" altLang="en-US" sz="2000" noProof="1">
                <a:solidFill>
                  <a:schemeClr val="bg1"/>
                </a:solidFill>
                <a:latin typeface="微软雅黑" panose="020B0503020204020204" pitchFamily="34" charset="-122"/>
                <a:ea typeface="微软雅黑" panose="020B0503020204020204" pitchFamily="34" charset="-122"/>
                <a:cs typeface="+mj-cs"/>
                <a:sym typeface="+mn-ea"/>
              </a:rPr>
              <a:t>创意美术</a:t>
            </a:r>
            <a:r>
              <a:rPr lang="en-US" altLang="zh-CN" sz="2000" noProof="1">
                <a:solidFill>
                  <a:schemeClr val="bg1"/>
                </a:solidFill>
                <a:latin typeface="微软雅黑" panose="020B0503020204020204" pitchFamily="34" charset="-122"/>
                <a:ea typeface="微软雅黑" panose="020B0503020204020204" pitchFamily="34" charset="-122"/>
                <a:cs typeface="+mj-cs"/>
                <a:sym typeface="+mn-ea"/>
              </a:rPr>
              <a:t>— </a:t>
            </a:r>
            <a:r>
              <a:rPr lang="zh-CN" altLang="en-US" sz="2000" noProof="1">
                <a:solidFill>
                  <a:schemeClr val="bg1"/>
                </a:solidFill>
                <a:latin typeface="微软雅黑" panose="020B0503020204020204" pitchFamily="34" charset="-122"/>
                <a:ea typeface="微软雅黑" panose="020B0503020204020204" pitchFamily="34" charset="-122"/>
                <a:cs typeface="+mj-cs"/>
                <a:sym typeface="+mn-ea"/>
              </a:rPr>
              <a:t>主题画 </a:t>
            </a:r>
          </a:p>
          <a:p>
            <a:pPr fontAlgn="auto">
              <a:spcBef>
                <a:spcPts val="0"/>
              </a:spcBef>
              <a:spcAft>
                <a:spcPts val="0"/>
              </a:spcAft>
            </a:pPr>
            <a:r>
              <a:rPr lang="zh-CN" altLang="en-US" sz="2000" noProof="1">
                <a:solidFill>
                  <a:schemeClr val="bg1"/>
                </a:solidFill>
                <a:latin typeface="微软雅黑" panose="020B0503020204020204" pitchFamily="34" charset="-122"/>
                <a:ea typeface="微软雅黑" panose="020B0503020204020204" pitchFamily="34" charset="-122"/>
                <a:cs typeface="+mj-cs"/>
                <a:sym typeface="+mn-ea"/>
              </a:rPr>
              <a:t>                  无笔画</a:t>
            </a:r>
          </a:p>
        </p:txBody>
      </p:sp>
      <p:grpSp>
        <p:nvGrpSpPr>
          <p:cNvPr id="69" name="组合 6"/>
          <p:cNvGrpSpPr/>
          <p:nvPr/>
        </p:nvGrpSpPr>
        <p:grpSpPr bwMode="auto">
          <a:xfrm>
            <a:off x="1245717" y="2897224"/>
            <a:ext cx="1376363" cy="1376361"/>
            <a:chOff x="1400175" y="3192780"/>
            <a:chExt cx="1376045" cy="1376045"/>
          </a:xfrm>
        </p:grpSpPr>
        <p:sp>
          <p:nvSpPr>
            <p:cNvPr id="1048624" name=" 184"/>
            <p:cNvSpPr/>
            <p:nvPr/>
          </p:nvSpPr>
          <p:spPr>
            <a:xfrm>
              <a:off x="1400175" y="3192780"/>
              <a:ext cx="1376045" cy="1376045"/>
            </a:xfrm>
            <a:prstGeom prst="ellipse">
              <a:avLst/>
            </a:prstGeom>
            <a:solidFill>
              <a:schemeClr val="accent2"/>
            </a:solidFill>
            <a:ln w="762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048625" name="文本框 7"/>
            <p:cNvSpPr txBox="1">
              <a:spLocks noChangeArrowheads="1"/>
            </p:cNvSpPr>
            <p:nvPr/>
          </p:nvSpPr>
          <p:spPr bwMode="auto">
            <a:xfrm>
              <a:off x="1686918" y="3280637"/>
              <a:ext cx="1083316" cy="1081792"/>
            </a:xfrm>
            <a:prstGeom prst="rect">
              <a:avLst/>
            </a:prstGeom>
            <a:noFill/>
            <a:ln>
              <a:noFill/>
            </a:ln>
          </p:spPr>
          <p:txBody>
            <a:bodyPr>
              <a:spAutoFit/>
            </a:bodyPr>
            <a:lstStyle>
              <a:lvl1pPr defTabSz="457200" eaLnBrk="0" hangingPunct="0">
                <a:defRPr>
                  <a:solidFill>
                    <a:schemeClr val="tx1"/>
                  </a:solidFill>
                  <a:latin typeface="Arial" pitchFamily="34" charset="0"/>
                  <a:ea typeface="宋体" pitchFamily="2" charset="-122"/>
                </a:defRPr>
              </a:lvl1pPr>
              <a:lvl2pPr defTabSz="457200" eaLnBrk="0" hangingPunct="0">
                <a:defRPr>
                  <a:solidFill>
                    <a:schemeClr val="tx1"/>
                  </a:solidFill>
                  <a:latin typeface="Arial" pitchFamily="34" charset="0"/>
                  <a:ea typeface="宋体" pitchFamily="2" charset="-122"/>
                </a:defRPr>
              </a:lvl2pPr>
              <a:lvl3pPr defTabSz="457200" eaLnBrk="0" hangingPunct="0">
                <a:defRPr>
                  <a:solidFill>
                    <a:schemeClr val="tx1"/>
                  </a:solidFill>
                  <a:latin typeface="Arial" pitchFamily="34" charset="0"/>
                  <a:ea typeface="宋体" pitchFamily="2" charset="-122"/>
                </a:defRPr>
              </a:lvl3pPr>
              <a:lvl4pPr defTabSz="457200" eaLnBrk="0" hangingPunct="0">
                <a:defRPr>
                  <a:solidFill>
                    <a:schemeClr val="tx1"/>
                  </a:solidFill>
                  <a:latin typeface="Arial" pitchFamily="34" charset="0"/>
                  <a:ea typeface="宋体" pitchFamily="2" charset="-122"/>
                </a:defRPr>
              </a:lvl4pPr>
              <a:lvl5pPr defTabSz="457200" eaLnBrk="0" hangingPunct="0">
                <a:defRPr>
                  <a:solidFill>
                    <a:schemeClr val="tx1"/>
                  </a:solidFill>
                  <a:latin typeface="Arial" pitchFamily="34" charset="0"/>
                  <a:ea typeface="宋体" pitchFamily="2" charset="-122"/>
                </a:defRPr>
              </a:lvl5pPr>
              <a:lvl6pPr defTabSz="4572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defTabSz="4572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defTabSz="4572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defTabSz="4572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sym typeface="+mn-ea"/>
                </a:rPr>
                <a:t>美术特色教育</a:t>
              </a:r>
            </a:p>
          </p:txBody>
        </p:sp>
      </p:grpSp>
      <p:sp>
        <p:nvSpPr>
          <p:cNvPr id="1048626" name=" 167"/>
          <p:cNvSpPr/>
          <p:nvPr/>
        </p:nvSpPr>
        <p:spPr>
          <a:xfrm>
            <a:off x="8006895" y="1904793"/>
            <a:ext cx="2160240" cy="720081"/>
          </a:xfrm>
          <a:prstGeom prst="roundRect">
            <a:avLst/>
          </a:prstGeom>
          <a:solidFill>
            <a:srgbClr val="10AE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pPr>
            <a:r>
              <a:rPr lang="zh-CN" altLang="en-US" sz="2000" noProof="1">
                <a:solidFill>
                  <a:schemeClr val="bg1"/>
                </a:solidFill>
                <a:latin typeface="微软雅黑" panose="020B0503020204020204" pitchFamily="34" charset="-122"/>
                <a:ea typeface="微软雅黑" panose="020B0503020204020204" pitchFamily="34" charset="-122"/>
                <a:cs typeface="+mj-cs"/>
                <a:sym typeface="+mn-ea"/>
              </a:rPr>
              <a:t>音乐游戏</a:t>
            </a:r>
          </a:p>
        </p:txBody>
      </p:sp>
      <p:sp>
        <p:nvSpPr>
          <p:cNvPr id="1048627" name=" 167"/>
          <p:cNvSpPr/>
          <p:nvPr/>
        </p:nvSpPr>
        <p:spPr>
          <a:xfrm>
            <a:off x="8006895" y="2780928"/>
            <a:ext cx="2160240" cy="745693"/>
          </a:xfrm>
          <a:prstGeom prst="roundRect">
            <a:avLst/>
          </a:prstGeom>
          <a:solidFill>
            <a:srgbClr val="10AE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fontAlgn="auto">
              <a:spcBef>
                <a:spcPts val="0"/>
              </a:spcBef>
              <a:spcAft>
                <a:spcPts val="0"/>
              </a:spcAft>
            </a:pPr>
            <a:r>
              <a:rPr lang="zh-CN" altLang="en-US" sz="2000" noProof="1">
                <a:solidFill>
                  <a:schemeClr val="bg1"/>
                </a:solidFill>
                <a:latin typeface="微软雅黑" panose="020B0503020204020204" pitchFamily="34" charset="-122"/>
                <a:ea typeface="微软雅黑" panose="020B0503020204020204" pitchFamily="34" charset="-122"/>
                <a:cs typeface="+mj-cs"/>
                <a:sym typeface="+mn-ea"/>
              </a:rPr>
              <a:t>快乐节奏乐</a:t>
            </a:r>
          </a:p>
        </p:txBody>
      </p:sp>
      <p:grpSp>
        <p:nvGrpSpPr>
          <p:cNvPr id="70" name="组合 11"/>
          <p:cNvGrpSpPr/>
          <p:nvPr/>
        </p:nvGrpSpPr>
        <p:grpSpPr bwMode="auto">
          <a:xfrm>
            <a:off x="6214592" y="2897224"/>
            <a:ext cx="1374775" cy="1376361"/>
            <a:chOff x="1400175" y="3192780"/>
            <a:chExt cx="1376045" cy="1376045"/>
          </a:xfrm>
        </p:grpSpPr>
        <p:sp>
          <p:nvSpPr>
            <p:cNvPr id="1048628" name=" 184"/>
            <p:cNvSpPr/>
            <p:nvPr/>
          </p:nvSpPr>
          <p:spPr>
            <a:xfrm>
              <a:off x="1400175" y="3192780"/>
              <a:ext cx="1376045" cy="1376045"/>
            </a:xfrm>
            <a:prstGeom prst="ellipse">
              <a:avLst/>
            </a:prstGeom>
            <a:solidFill>
              <a:schemeClr val="accent4"/>
            </a:solidFill>
            <a:ln w="762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048629" name="文本框 7"/>
            <p:cNvSpPr txBox="1">
              <a:spLocks noChangeArrowheads="1"/>
            </p:cNvSpPr>
            <p:nvPr/>
          </p:nvSpPr>
          <p:spPr bwMode="auto">
            <a:xfrm>
              <a:off x="1686918" y="3280637"/>
              <a:ext cx="1083316" cy="1081792"/>
            </a:xfrm>
            <a:prstGeom prst="rect">
              <a:avLst/>
            </a:prstGeom>
            <a:noFill/>
            <a:ln>
              <a:noFill/>
            </a:ln>
          </p:spPr>
          <p:txBody>
            <a:bodyPr>
              <a:spAutoFit/>
            </a:bodyPr>
            <a:lstStyle>
              <a:lvl1pPr defTabSz="457200" eaLnBrk="0" hangingPunct="0">
                <a:defRPr>
                  <a:solidFill>
                    <a:schemeClr val="tx1"/>
                  </a:solidFill>
                  <a:latin typeface="Arial" pitchFamily="34" charset="0"/>
                  <a:ea typeface="宋体" pitchFamily="2" charset="-122"/>
                </a:defRPr>
              </a:lvl1pPr>
              <a:lvl2pPr defTabSz="457200" eaLnBrk="0" hangingPunct="0">
                <a:defRPr>
                  <a:solidFill>
                    <a:schemeClr val="tx1"/>
                  </a:solidFill>
                  <a:latin typeface="Arial" pitchFamily="34" charset="0"/>
                  <a:ea typeface="宋体" pitchFamily="2" charset="-122"/>
                </a:defRPr>
              </a:lvl2pPr>
              <a:lvl3pPr defTabSz="457200" eaLnBrk="0" hangingPunct="0">
                <a:defRPr>
                  <a:solidFill>
                    <a:schemeClr val="tx1"/>
                  </a:solidFill>
                  <a:latin typeface="Arial" pitchFamily="34" charset="0"/>
                  <a:ea typeface="宋体" pitchFamily="2" charset="-122"/>
                </a:defRPr>
              </a:lvl3pPr>
              <a:lvl4pPr defTabSz="457200" eaLnBrk="0" hangingPunct="0">
                <a:defRPr>
                  <a:solidFill>
                    <a:schemeClr val="tx1"/>
                  </a:solidFill>
                  <a:latin typeface="Arial" pitchFamily="34" charset="0"/>
                  <a:ea typeface="宋体" pitchFamily="2" charset="-122"/>
                </a:defRPr>
              </a:lvl4pPr>
              <a:lvl5pPr defTabSz="457200" eaLnBrk="0" hangingPunct="0">
                <a:defRPr>
                  <a:solidFill>
                    <a:schemeClr val="tx1"/>
                  </a:solidFill>
                  <a:latin typeface="Arial" pitchFamily="34" charset="0"/>
                  <a:ea typeface="宋体" pitchFamily="2" charset="-122"/>
                </a:defRPr>
              </a:lvl5pPr>
              <a:lvl6pPr defTabSz="4572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defTabSz="4572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defTabSz="4572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defTabSz="4572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sym typeface="+mn-ea"/>
                </a:rPr>
                <a:t>音乐特色教育</a:t>
              </a:r>
            </a:p>
          </p:txBody>
        </p:sp>
      </p:grpSp>
      <p:sp>
        <p:nvSpPr>
          <p:cNvPr id="1048630" name=" 167"/>
          <p:cNvSpPr/>
          <p:nvPr/>
        </p:nvSpPr>
        <p:spPr>
          <a:xfrm>
            <a:off x="8006895" y="3682675"/>
            <a:ext cx="2160240" cy="720080"/>
          </a:xfrm>
          <a:prstGeom prst="roundRect">
            <a:avLst/>
          </a:prstGeom>
          <a:solidFill>
            <a:srgbClr val="10AE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pPr>
            <a:r>
              <a:rPr lang="zh-CN" altLang="en-US" sz="2000" noProof="1">
                <a:solidFill>
                  <a:schemeClr val="bg1"/>
                </a:solidFill>
                <a:latin typeface="微软雅黑" panose="020B0503020204020204" pitchFamily="34" charset="-122"/>
                <a:ea typeface="微软雅黑" panose="020B0503020204020204" pitchFamily="34" charset="-122"/>
                <a:cs typeface="+mj-cs"/>
                <a:sym typeface="+mn-ea"/>
              </a:rPr>
              <a:t>奥尔夫音乐</a:t>
            </a:r>
          </a:p>
        </p:txBody>
      </p:sp>
      <p:sp>
        <p:nvSpPr>
          <p:cNvPr id="1048631" name=" 167"/>
          <p:cNvSpPr/>
          <p:nvPr/>
        </p:nvSpPr>
        <p:spPr>
          <a:xfrm>
            <a:off x="8006895" y="4558809"/>
            <a:ext cx="2160240" cy="745693"/>
          </a:xfrm>
          <a:prstGeom prst="roundRect">
            <a:avLst/>
          </a:prstGeom>
          <a:solidFill>
            <a:srgbClr val="10AE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fontAlgn="auto">
              <a:spcBef>
                <a:spcPts val="0"/>
              </a:spcBef>
              <a:spcAft>
                <a:spcPts val="0"/>
              </a:spcAft>
            </a:pPr>
            <a:r>
              <a:rPr lang="zh-CN" altLang="en-US" sz="2000" noProof="1">
                <a:solidFill>
                  <a:schemeClr val="bg1"/>
                </a:solidFill>
                <a:latin typeface="微软雅黑" panose="020B0503020204020204" pitchFamily="34" charset="-122"/>
                <a:ea typeface="微软雅黑" panose="020B0503020204020204" pitchFamily="34" charset="-122"/>
                <a:cs typeface="+mj-cs"/>
                <a:sym typeface="+mn-ea"/>
              </a:rPr>
              <a:t>舞蹈律动</a:t>
            </a: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48621"/>
                                        </p:tgtEl>
                                        <p:attrNameLst>
                                          <p:attrName>style.visibility</p:attrName>
                                        </p:attrNameLst>
                                      </p:cBhvr>
                                      <p:to>
                                        <p:strVal val="visible"/>
                                      </p:to>
                                    </p:set>
                                    <p:animEffect transition="in" filter="fade">
                                      <p:cBhvr>
                                        <p:cTn id="7" dur="1000"/>
                                        <p:tgtEl>
                                          <p:spTgt spid="1048621"/>
                                        </p:tgtEl>
                                      </p:cBhvr>
                                    </p:animEffect>
                                    <p:anim calcmode="lin" valueType="num">
                                      <p:cBhvr>
                                        <p:cTn id="8" dur="1000" fill="hold"/>
                                        <p:tgtEl>
                                          <p:spTgt spid="1048621"/>
                                        </p:tgtEl>
                                        <p:attrNameLst>
                                          <p:attrName>ppt_x</p:attrName>
                                        </p:attrNameLst>
                                      </p:cBhvr>
                                      <p:tavLst>
                                        <p:tav tm="0">
                                          <p:val>
                                            <p:strVal val="#ppt_x"/>
                                          </p:val>
                                        </p:tav>
                                        <p:tav tm="100000">
                                          <p:val>
                                            <p:strVal val="#ppt_x"/>
                                          </p:val>
                                        </p:tav>
                                      </p:tavLst>
                                    </p:anim>
                                    <p:anim calcmode="lin" valueType="num">
                                      <p:cBhvr>
                                        <p:cTn id="9" dur="1000" fill="hold"/>
                                        <p:tgtEl>
                                          <p:spTgt spid="10486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1000"/>
                                        <p:tgtEl>
                                          <p:spTgt spid="69"/>
                                        </p:tgtEl>
                                      </p:cBhvr>
                                    </p:animEffect>
                                    <p:anim calcmode="lin" valueType="num">
                                      <p:cBhvr>
                                        <p:cTn id="14" dur="1000" fill="hold"/>
                                        <p:tgtEl>
                                          <p:spTgt spid="69"/>
                                        </p:tgtEl>
                                        <p:attrNameLst>
                                          <p:attrName>ppt_x</p:attrName>
                                        </p:attrNameLst>
                                      </p:cBhvr>
                                      <p:tavLst>
                                        <p:tav tm="0">
                                          <p:val>
                                            <p:strVal val="#ppt_x"/>
                                          </p:val>
                                        </p:tav>
                                        <p:tav tm="100000">
                                          <p:val>
                                            <p:strVal val="#ppt_x"/>
                                          </p:val>
                                        </p:tav>
                                      </p:tavLst>
                                    </p:anim>
                                    <p:anim calcmode="lin" valueType="num">
                                      <p:cBhvr>
                                        <p:cTn id="15" dur="1000" fill="hold"/>
                                        <p:tgtEl>
                                          <p:spTgt spid="6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48622"/>
                                        </p:tgtEl>
                                        <p:attrNameLst>
                                          <p:attrName>style.visibility</p:attrName>
                                        </p:attrNameLst>
                                      </p:cBhvr>
                                      <p:to>
                                        <p:strVal val="visible"/>
                                      </p:to>
                                    </p:set>
                                    <p:animEffect transition="in" filter="fade">
                                      <p:cBhvr>
                                        <p:cTn id="19" dur="1000"/>
                                        <p:tgtEl>
                                          <p:spTgt spid="1048622"/>
                                        </p:tgtEl>
                                      </p:cBhvr>
                                    </p:animEffect>
                                    <p:anim calcmode="lin" valueType="num">
                                      <p:cBhvr>
                                        <p:cTn id="20" dur="1000" fill="hold"/>
                                        <p:tgtEl>
                                          <p:spTgt spid="1048622"/>
                                        </p:tgtEl>
                                        <p:attrNameLst>
                                          <p:attrName>ppt_x</p:attrName>
                                        </p:attrNameLst>
                                      </p:cBhvr>
                                      <p:tavLst>
                                        <p:tav tm="0">
                                          <p:val>
                                            <p:strVal val="#ppt_x"/>
                                          </p:val>
                                        </p:tav>
                                        <p:tav tm="100000">
                                          <p:val>
                                            <p:strVal val="#ppt_x"/>
                                          </p:val>
                                        </p:tav>
                                      </p:tavLst>
                                    </p:anim>
                                    <p:anim calcmode="lin" valueType="num">
                                      <p:cBhvr>
                                        <p:cTn id="21" dur="1000" fill="hold"/>
                                        <p:tgtEl>
                                          <p:spTgt spid="104862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048623"/>
                                        </p:tgtEl>
                                        <p:attrNameLst>
                                          <p:attrName>style.visibility</p:attrName>
                                        </p:attrNameLst>
                                      </p:cBhvr>
                                      <p:to>
                                        <p:strVal val="visible"/>
                                      </p:to>
                                    </p:set>
                                    <p:animEffect transition="in" filter="fade">
                                      <p:cBhvr>
                                        <p:cTn id="25" dur="1000"/>
                                        <p:tgtEl>
                                          <p:spTgt spid="1048623"/>
                                        </p:tgtEl>
                                      </p:cBhvr>
                                    </p:animEffect>
                                    <p:anim calcmode="lin" valueType="num">
                                      <p:cBhvr>
                                        <p:cTn id="26" dur="1000" fill="hold"/>
                                        <p:tgtEl>
                                          <p:spTgt spid="1048623"/>
                                        </p:tgtEl>
                                        <p:attrNameLst>
                                          <p:attrName>ppt_x</p:attrName>
                                        </p:attrNameLst>
                                      </p:cBhvr>
                                      <p:tavLst>
                                        <p:tav tm="0">
                                          <p:val>
                                            <p:strVal val="#ppt_x"/>
                                          </p:val>
                                        </p:tav>
                                        <p:tav tm="100000">
                                          <p:val>
                                            <p:strVal val="#ppt_x"/>
                                          </p:val>
                                        </p:tav>
                                      </p:tavLst>
                                    </p:anim>
                                    <p:anim calcmode="lin" valueType="num">
                                      <p:cBhvr>
                                        <p:cTn id="27" dur="1000" fill="hold"/>
                                        <p:tgtEl>
                                          <p:spTgt spid="10486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1000"/>
                                        <p:tgtEl>
                                          <p:spTgt spid="70"/>
                                        </p:tgtEl>
                                      </p:cBhvr>
                                    </p:animEffect>
                                    <p:anim calcmode="lin" valueType="num">
                                      <p:cBhvr>
                                        <p:cTn id="32" dur="1000" fill="hold"/>
                                        <p:tgtEl>
                                          <p:spTgt spid="70"/>
                                        </p:tgtEl>
                                        <p:attrNameLst>
                                          <p:attrName>ppt_x</p:attrName>
                                        </p:attrNameLst>
                                      </p:cBhvr>
                                      <p:tavLst>
                                        <p:tav tm="0">
                                          <p:val>
                                            <p:strVal val="#ppt_x"/>
                                          </p:val>
                                        </p:tav>
                                        <p:tav tm="100000">
                                          <p:val>
                                            <p:strVal val="#ppt_x"/>
                                          </p:val>
                                        </p:tav>
                                      </p:tavLst>
                                    </p:anim>
                                    <p:anim calcmode="lin" valueType="num">
                                      <p:cBhvr>
                                        <p:cTn id="33" dur="1000" fill="hold"/>
                                        <p:tgtEl>
                                          <p:spTgt spid="70"/>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048626"/>
                                        </p:tgtEl>
                                        <p:attrNameLst>
                                          <p:attrName>style.visibility</p:attrName>
                                        </p:attrNameLst>
                                      </p:cBhvr>
                                      <p:to>
                                        <p:strVal val="visible"/>
                                      </p:to>
                                    </p:set>
                                    <p:animEffect transition="in" filter="fade">
                                      <p:cBhvr>
                                        <p:cTn id="37" dur="1000"/>
                                        <p:tgtEl>
                                          <p:spTgt spid="1048626"/>
                                        </p:tgtEl>
                                      </p:cBhvr>
                                    </p:animEffect>
                                    <p:anim calcmode="lin" valueType="num">
                                      <p:cBhvr>
                                        <p:cTn id="38" dur="1000" fill="hold"/>
                                        <p:tgtEl>
                                          <p:spTgt spid="1048626"/>
                                        </p:tgtEl>
                                        <p:attrNameLst>
                                          <p:attrName>ppt_x</p:attrName>
                                        </p:attrNameLst>
                                      </p:cBhvr>
                                      <p:tavLst>
                                        <p:tav tm="0">
                                          <p:val>
                                            <p:strVal val="#ppt_x"/>
                                          </p:val>
                                        </p:tav>
                                        <p:tav tm="100000">
                                          <p:val>
                                            <p:strVal val="#ppt_x"/>
                                          </p:val>
                                        </p:tav>
                                      </p:tavLst>
                                    </p:anim>
                                    <p:anim calcmode="lin" valueType="num">
                                      <p:cBhvr>
                                        <p:cTn id="39" dur="1000" fill="hold"/>
                                        <p:tgtEl>
                                          <p:spTgt spid="104862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048627"/>
                                        </p:tgtEl>
                                        <p:attrNameLst>
                                          <p:attrName>style.visibility</p:attrName>
                                        </p:attrNameLst>
                                      </p:cBhvr>
                                      <p:to>
                                        <p:strVal val="visible"/>
                                      </p:to>
                                    </p:set>
                                    <p:animEffect transition="in" filter="fade">
                                      <p:cBhvr>
                                        <p:cTn id="43" dur="1000"/>
                                        <p:tgtEl>
                                          <p:spTgt spid="1048627"/>
                                        </p:tgtEl>
                                      </p:cBhvr>
                                    </p:animEffect>
                                    <p:anim calcmode="lin" valueType="num">
                                      <p:cBhvr>
                                        <p:cTn id="44" dur="1000" fill="hold"/>
                                        <p:tgtEl>
                                          <p:spTgt spid="1048627"/>
                                        </p:tgtEl>
                                        <p:attrNameLst>
                                          <p:attrName>ppt_x</p:attrName>
                                        </p:attrNameLst>
                                      </p:cBhvr>
                                      <p:tavLst>
                                        <p:tav tm="0">
                                          <p:val>
                                            <p:strVal val="#ppt_x"/>
                                          </p:val>
                                        </p:tav>
                                        <p:tav tm="100000">
                                          <p:val>
                                            <p:strVal val="#ppt_x"/>
                                          </p:val>
                                        </p:tav>
                                      </p:tavLst>
                                    </p:anim>
                                    <p:anim calcmode="lin" valueType="num">
                                      <p:cBhvr>
                                        <p:cTn id="45" dur="1000" fill="hold"/>
                                        <p:tgtEl>
                                          <p:spTgt spid="1048627"/>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1048630"/>
                                        </p:tgtEl>
                                        <p:attrNameLst>
                                          <p:attrName>style.visibility</p:attrName>
                                        </p:attrNameLst>
                                      </p:cBhvr>
                                      <p:to>
                                        <p:strVal val="visible"/>
                                      </p:to>
                                    </p:set>
                                    <p:animEffect transition="in" filter="fade">
                                      <p:cBhvr>
                                        <p:cTn id="49" dur="1000"/>
                                        <p:tgtEl>
                                          <p:spTgt spid="1048630"/>
                                        </p:tgtEl>
                                      </p:cBhvr>
                                    </p:animEffect>
                                    <p:anim calcmode="lin" valueType="num">
                                      <p:cBhvr>
                                        <p:cTn id="50" dur="1000" fill="hold"/>
                                        <p:tgtEl>
                                          <p:spTgt spid="1048630"/>
                                        </p:tgtEl>
                                        <p:attrNameLst>
                                          <p:attrName>ppt_x</p:attrName>
                                        </p:attrNameLst>
                                      </p:cBhvr>
                                      <p:tavLst>
                                        <p:tav tm="0">
                                          <p:val>
                                            <p:strVal val="#ppt_x"/>
                                          </p:val>
                                        </p:tav>
                                        <p:tav tm="100000">
                                          <p:val>
                                            <p:strVal val="#ppt_x"/>
                                          </p:val>
                                        </p:tav>
                                      </p:tavLst>
                                    </p:anim>
                                    <p:anim calcmode="lin" valueType="num">
                                      <p:cBhvr>
                                        <p:cTn id="51" dur="1000" fill="hold"/>
                                        <p:tgtEl>
                                          <p:spTgt spid="1048630"/>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1048631"/>
                                        </p:tgtEl>
                                        <p:attrNameLst>
                                          <p:attrName>style.visibility</p:attrName>
                                        </p:attrNameLst>
                                      </p:cBhvr>
                                      <p:to>
                                        <p:strVal val="visible"/>
                                      </p:to>
                                    </p:set>
                                    <p:animEffect transition="in" filter="fade">
                                      <p:cBhvr>
                                        <p:cTn id="55" dur="1000"/>
                                        <p:tgtEl>
                                          <p:spTgt spid="1048631"/>
                                        </p:tgtEl>
                                      </p:cBhvr>
                                    </p:animEffect>
                                    <p:anim calcmode="lin" valueType="num">
                                      <p:cBhvr>
                                        <p:cTn id="56" dur="1000" fill="hold"/>
                                        <p:tgtEl>
                                          <p:spTgt spid="1048631"/>
                                        </p:tgtEl>
                                        <p:attrNameLst>
                                          <p:attrName>ppt_x</p:attrName>
                                        </p:attrNameLst>
                                      </p:cBhvr>
                                      <p:tavLst>
                                        <p:tav tm="0">
                                          <p:val>
                                            <p:strVal val="#ppt_x"/>
                                          </p:val>
                                        </p:tav>
                                        <p:tav tm="100000">
                                          <p:val>
                                            <p:strVal val="#ppt_x"/>
                                          </p:val>
                                        </p:tav>
                                      </p:tavLst>
                                    </p:anim>
                                    <p:anim calcmode="lin" valueType="num">
                                      <p:cBhvr>
                                        <p:cTn id="57" dur="1000" fill="hold"/>
                                        <p:tgtEl>
                                          <p:spTgt spid="10486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1" grpId="0"/>
      <p:bldP spid="1048622" grpId="0" animBg="1"/>
      <p:bldP spid="1048623" grpId="0" animBg="1"/>
      <p:bldP spid="1048626" grpId="0" animBg="1"/>
      <p:bldP spid="1048627" grpId="0" animBg="1"/>
      <p:bldP spid="1048630" grpId="0" animBg="1"/>
      <p:bldP spid="104863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4" name="组合 5"/>
          <p:cNvGrpSpPr/>
          <p:nvPr/>
        </p:nvGrpSpPr>
        <p:grpSpPr>
          <a:xfrm>
            <a:off x="-10278" y="-5938"/>
            <a:ext cx="12202277" cy="6863938"/>
            <a:chOff x="-10278" y="-5938"/>
            <a:chExt cx="12202277" cy="6863938"/>
          </a:xfrm>
        </p:grpSpPr>
        <p:pic>
          <p:nvPicPr>
            <p:cNvPr id="2097202" name="图片 6"/>
            <p:cNvPicPr>
              <a:picLocks noChangeAspect="1"/>
            </p:cNvPicPr>
            <p:nvPr/>
          </p:nvPicPr>
          <p:blipFill>
            <a:blip r:embed="rId4"/>
            <a:stretch>
              <a:fillRect/>
            </a:stretch>
          </p:blipFill>
          <p:spPr>
            <a:xfrm>
              <a:off x="-10278" y="-5938"/>
              <a:ext cx="12202277" cy="6863938"/>
            </a:xfrm>
            <a:prstGeom prst="rect">
              <a:avLst/>
            </a:prstGeom>
          </p:spPr>
        </p:pic>
        <p:sp>
          <p:nvSpPr>
            <p:cNvPr id="1048635" name="矩形 7"/>
            <p:cNvSpPr/>
            <p:nvPr/>
          </p:nvSpPr>
          <p:spPr>
            <a:xfrm>
              <a:off x="407368" y="404664"/>
              <a:ext cx="11449272"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sp>
        <p:nvSpPr>
          <p:cNvPr id="1048636" name="Rectangle 2"/>
          <p:cNvSpPr>
            <a:spLocks noChangeArrowheads="1"/>
          </p:cNvSpPr>
          <p:nvPr/>
        </p:nvSpPr>
        <p:spPr bwMode="auto">
          <a:xfrm>
            <a:off x="4871864" y="1709738"/>
            <a:ext cx="8352730" cy="2951162"/>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r>
            <a:b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b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r>
            <a:b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br>
            <a:r>
              <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提问：</a:t>
            </a:r>
            <a:endParaRPr lang="en-US" altLang="zh-CN" sz="4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eaLnBrk="1" hangingPunct="1"/>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eaLnBrk="1" hangingPunct="1"/>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1</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、孩子作为新生入园您最担心的是什么？</a:t>
            </a:r>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eaLnBrk="1" hangingPunct="1"/>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p>
          <a:p>
            <a:pPr eaLnBrk="1" hangingPunct="1"/>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2</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、您对幼儿园的教育和生活有了解吗？</a:t>
            </a:r>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3</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、您送孩子进入幼儿园您做了那些心理准备？</a:t>
            </a:r>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eaLnBrk="1" hangingPunct="1"/>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eaLnBrk="1" hangingPunct="1"/>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r>
            <a:b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b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048637" name="矩形 1"/>
          <p:cNvSpPr/>
          <p:nvPr/>
        </p:nvSpPr>
        <p:spPr>
          <a:xfrm>
            <a:off x="6456363" y="2492375"/>
            <a:ext cx="3600450" cy="1385888"/>
          </a:xfrm>
          <a:prstGeom prst="rect">
            <a:avLst/>
          </a:prstGeom>
          <a:noFill/>
          <a:ln>
            <a:noFill/>
          </a:ln>
        </p:spPr>
        <p:txBody>
          <a:bodyPr anchor="ctr"/>
          <a:lstStyle/>
          <a:p>
            <a:endParaRPr lang="en-US" altLang="zh-CN" sz="2800" dirty="0">
              <a:latin typeface="+mn-lt"/>
              <a:ea typeface="+mn-ea"/>
              <a:cs typeface="+mn-ea"/>
              <a:sym typeface="+mn-lt"/>
            </a:endParaRPr>
          </a:p>
        </p:txBody>
      </p:sp>
      <p:pic>
        <p:nvPicPr>
          <p:cNvPr id="2097203" name="图片 4"/>
          <p:cNvPicPr>
            <a:picLocks noChangeAspect="1"/>
          </p:cNvPicPr>
          <p:nvPr/>
        </p:nvPicPr>
        <p:blipFill>
          <a:blip r:embed="rId5"/>
          <a:stretch>
            <a:fillRect/>
          </a:stretch>
        </p:blipFill>
        <p:spPr>
          <a:xfrm>
            <a:off x="407368" y="404664"/>
            <a:ext cx="4659071" cy="5235746"/>
          </a:xfrm>
          <a:prstGeom prst="rect">
            <a:avLst/>
          </a:prstGeom>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8636"/>
                                        </p:tgtEl>
                                        <p:attrNameLst>
                                          <p:attrName>style.visibility</p:attrName>
                                        </p:attrNameLst>
                                      </p:cBhvr>
                                      <p:to>
                                        <p:strVal val="visible"/>
                                      </p:to>
                                    </p:set>
                                    <p:animEffect transition="in" filter="fade">
                                      <p:cBhvr>
                                        <p:cTn id="7" dur="1000"/>
                                        <p:tgtEl>
                                          <p:spTgt spid="1048636"/>
                                        </p:tgtEl>
                                      </p:cBhvr>
                                    </p:animEffect>
                                    <p:anim calcmode="lin" valueType="num">
                                      <p:cBhvr>
                                        <p:cTn id="8" dur="1000" fill="hold"/>
                                        <p:tgtEl>
                                          <p:spTgt spid="1048636"/>
                                        </p:tgtEl>
                                        <p:attrNameLst>
                                          <p:attrName>ppt_x</p:attrName>
                                        </p:attrNameLst>
                                      </p:cBhvr>
                                      <p:tavLst>
                                        <p:tav tm="0">
                                          <p:val>
                                            <p:strVal val="#ppt_x"/>
                                          </p:val>
                                        </p:tav>
                                        <p:tav tm="100000">
                                          <p:val>
                                            <p:strVal val="#ppt_x"/>
                                          </p:val>
                                        </p:tav>
                                      </p:tavLst>
                                    </p:anim>
                                    <p:anim calcmode="lin" valueType="num">
                                      <p:cBhvr>
                                        <p:cTn id="9" dur="1000" fill="hold"/>
                                        <p:tgtEl>
                                          <p:spTgt spid="10486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048637"/>
                                        </p:tgtEl>
                                        <p:attrNameLst>
                                          <p:attrName>style.visibility</p:attrName>
                                        </p:attrNameLst>
                                      </p:cBhvr>
                                      <p:to>
                                        <p:strVal val="visible"/>
                                      </p:to>
                                    </p:set>
                                    <p:animEffect transition="in" filter="fade">
                                      <p:cBhvr>
                                        <p:cTn id="14" dur="1000"/>
                                        <p:tgtEl>
                                          <p:spTgt spid="1048637"/>
                                        </p:tgtEl>
                                      </p:cBhvr>
                                    </p:animEffect>
                                    <p:anim calcmode="lin" valueType="num">
                                      <p:cBhvr>
                                        <p:cTn id="15" dur="1000" fill="hold"/>
                                        <p:tgtEl>
                                          <p:spTgt spid="1048637"/>
                                        </p:tgtEl>
                                        <p:attrNameLst>
                                          <p:attrName>ppt_x</p:attrName>
                                        </p:attrNameLst>
                                      </p:cBhvr>
                                      <p:tavLst>
                                        <p:tav tm="0">
                                          <p:val>
                                            <p:strVal val="#ppt_x"/>
                                          </p:val>
                                        </p:tav>
                                        <p:tav tm="100000">
                                          <p:val>
                                            <p:strVal val="#ppt_x"/>
                                          </p:val>
                                        </p:tav>
                                      </p:tavLst>
                                    </p:anim>
                                    <p:anim calcmode="lin" valueType="num">
                                      <p:cBhvr>
                                        <p:cTn id="16" dur="1000" fill="hold"/>
                                        <p:tgtEl>
                                          <p:spTgt spid="10486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97203"/>
                                        </p:tgtEl>
                                        <p:attrNameLst>
                                          <p:attrName>style.visibility</p:attrName>
                                        </p:attrNameLst>
                                      </p:cBhvr>
                                      <p:to>
                                        <p:strVal val="visible"/>
                                      </p:to>
                                    </p:set>
                                    <p:animEffect transition="in" filter="wipe(down)">
                                      <p:cBhvr>
                                        <p:cTn id="21" dur="500"/>
                                        <p:tgtEl>
                                          <p:spTgt spid="2097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36" grpId="0"/>
      <p:bldP spid="104863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04" name="图片 7"/>
          <p:cNvPicPr>
            <a:picLocks noChangeAspect="1"/>
          </p:cNvPicPr>
          <p:nvPr/>
        </p:nvPicPr>
        <p:blipFill>
          <a:blip r:embed="rId3"/>
          <a:stretch>
            <a:fillRect/>
          </a:stretch>
        </p:blipFill>
        <p:spPr>
          <a:xfrm>
            <a:off x="-10278" y="-5938"/>
            <a:ext cx="12202277" cy="6863938"/>
          </a:xfrm>
          <a:prstGeom prst="rect">
            <a:avLst/>
          </a:prstGeom>
        </p:spPr>
      </p:pic>
      <p:pic>
        <p:nvPicPr>
          <p:cNvPr id="2097205" name="图片 11"/>
          <p:cNvPicPr>
            <a:picLocks noChangeAspect="1"/>
          </p:cNvPicPr>
          <p:nvPr/>
        </p:nvPicPr>
        <p:blipFill>
          <a:blip r:embed="rId4" cstate="print"/>
          <a:stretch>
            <a:fillRect/>
          </a:stretch>
        </p:blipFill>
        <p:spPr>
          <a:xfrm>
            <a:off x="4511824" y="-179802"/>
            <a:ext cx="1086909" cy="1635559"/>
          </a:xfrm>
          <a:prstGeom prst="rect">
            <a:avLst/>
          </a:prstGeom>
        </p:spPr>
      </p:pic>
      <p:pic>
        <p:nvPicPr>
          <p:cNvPr id="2097206" name="图片 12"/>
          <p:cNvPicPr>
            <a:picLocks noChangeAspect="1"/>
          </p:cNvPicPr>
          <p:nvPr/>
        </p:nvPicPr>
        <p:blipFill rotWithShape="1">
          <a:blip r:embed="rId5"/>
          <a:srcRect l="14471" t="12263"/>
          <a:stretch>
            <a:fillRect/>
          </a:stretch>
        </p:blipFill>
        <p:spPr>
          <a:xfrm>
            <a:off x="9912423" y="3826020"/>
            <a:ext cx="3268819" cy="3262288"/>
          </a:xfrm>
          <a:prstGeom prst="rect">
            <a:avLst/>
          </a:prstGeom>
        </p:spPr>
      </p:pic>
      <p:pic>
        <p:nvPicPr>
          <p:cNvPr id="2097207" name="图片 13"/>
          <p:cNvPicPr>
            <a:picLocks noChangeAspect="1"/>
          </p:cNvPicPr>
          <p:nvPr/>
        </p:nvPicPr>
        <p:blipFill>
          <a:blip r:embed="rId6"/>
          <a:stretch>
            <a:fillRect/>
          </a:stretch>
        </p:blipFill>
        <p:spPr>
          <a:xfrm>
            <a:off x="9509789" y="-594480"/>
            <a:ext cx="3834067" cy="3401287"/>
          </a:xfrm>
          <a:prstGeom prst="rect">
            <a:avLst/>
          </a:prstGeom>
        </p:spPr>
      </p:pic>
      <p:pic>
        <p:nvPicPr>
          <p:cNvPr id="2097208" name="图片 14"/>
          <p:cNvPicPr>
            <a:picLocks noChangeAspect="1"/>
          </p:cNvPicPr>
          <p:nvPr/>
        </p:nvPicPr>
        <p:blipFill>
          <a:blip r:embed="rId7"/>
          <a:stretch>
            <a:fillRect/>
          </a:stretch>
        </p:blipFill>
        <p:spPr>
          <a:xfrm>
            <a:off x="-603429" y="4123299"/>
            <a:ext cx="3504910" cy="3389096"/>
          </a:xfrm>
          <a:prstGeom prst="rect">
            <a:avLst/>
          </a:prstGeom>
        </p:spPr>
      </p:pic>
      <p:pic>
        <p:nvPicPr>
          <p:cNvPr id="2097209" name="图片 15"/>
          <p:cNvPicPr>
            <a:picLocks noChangeAspect="1"/>
          </p:cNvPicPr>
          <p:nvPr/>
        </p:nvPicPr>
        <p:blipFill>
          <a:blip r:embed="rId8"/>
          <a:stretch>
            <a:fillRect/>
          </a:stretch>
        </p:blipFill>
        <p:spPr>
          <a:xfrm>
            <a:off x="-755956" y="-466668"/>
            <a:ext cx="3322045" cy="2797833"/>
          </a:xfrm>
          <a:prstGeom prst="rect">
            <a:avLst/>
          </a:prstGeom>
        </p:spPr>
      </p:pic>
      <p:pic>
        <p:nvPicPr>
          <p:cNvPr id="2097210" name="图片 4"/>
          <p:cNvPicPr>
            <a:picLocks noChangeAspect="1" noChangeArrowheads="1"/>
          </p:cNvPicPr>
          <p:nvPr/>
        </p:nvPicPr>
        <p:blipFill>
          <a:blip r:embed="rId9" cstate="print"/>
          <a:srcRect l="43179" b="73666"/>
          <a:stretch>
            <a:fillRect/>
          </a:stretch>
        </p:blipFill>
        <p:spPr bwMode="auto">
          <a:xfrm>
            <a:off x="4332059" y="4410245"/>
            <a:ext cx="4292069" cy="2815203"/>
          </a:xfrm>
          <a:prstGeom prst="rect">
            <a:avLst/>
          </a:prstGeom>
          <a:noFill/>
          <a:ln>
            <a:noFill/>
          </a:ln>
        </p:spPr>
      </p:pic>
      <p:sp>
        <p:nvSpPr>
          <p:cNvPr id="1048641" name="标题 1"/>
          <p:cNvSpPr>
            <a:spLocks noGrp="1"/>
          </p:cNvSpPr>
          <p:nvPr>
            <p:ph type="title" idx="4294967295"/>
          </p:nvPr>
        </p:nvSpPr>
        <p:spPr>
          <a:xfrm>
            <a:off x="2118964" y="2688074"/>
            <a:ext cx="7954071" cy="822325"/>
          </a:xfrm>
        </p:spPr>
        <p:txBody>
          <a:bodyPr/>
          <a:lstStyle/>
          <a:p>
            <a:pPr>
              <a:spcBef>
                <a:spcPct val="20000"/>
              </a:spcBef>
            </a:pPr>
            <a:r>
              <a:rPr lang="zh-CN" altLang="en-US" sz="6000" dirty="0">
                <a:solidFill>
                  <a:schemeClr val="tx1">
                    <a:lumMod val="75000"/>
                    <a:lumOff val="25000"/>
                  </a:schemeClr>
                </a:solidFill>
                <a:latin typeface="方正清刻本悦宋简体" panose="02000000000000000000" pitchFamily="2" charset="-122"/>
                <a:ea typeface="方正清刻本悦宋简体" panose="02000000000000000000" pitchFamily="2" charset="-122"/>
                <a:cs typeface="+mn-ea"/>
                <a:sym typeface="+mn-lt"/>
              </a:rPr>
              <a:t>新入园幼儿常见问题</a:t>
            </a:r>
          </a:p>
        </p:txBody>
      </p:sp>
      <p:sp>
        <p:nvSpPr>
          <p:cNvPr id="1048642" name="标题 1"/>
          <p:cNvSpPr txBox="1"/>
          <p:nvPr/>
        </p:nvSpPr>
        <p:spPr bwMode="auto">
          <a:xfrm>
            <a:off x="3647728" y="1638844"/>
            <a:ext cx="5218113" cy="822325"/>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汉仪小麦体简" pitchFamily="18"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汉仪小麦体简" pitchFamily="18"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buFontTx/>
            </a:pPr>
            <a:r>
              <a:rPr lang="zh-CN" altLang="en-US" kern="0" dirty="0">
                <a:solidFill>
                  <a:srgbClr val="FF6600"/>
                </a:solidFill>
                <a:latin typeface="方正清刻本悦宋简体" panose="02000000000000000000" pitchFamily="2" charset="-122"/>
                <a:ea typeface="方正清刻本悦宋简体" panose="02000000000000000000" pitchFamily="2" charset="-122"/>
                <a:cs typeface="+mn-ea"/>
                <a:sym typeface="+mn-lt"/>
              </a:rPr>
              <a:t>第二部分</a:t>
            </a:r>
          </a:p>
        </p:txBody>
      </p:sp>
      <p:pic>
        <p:nvPicPr>
          <p:cNvPr id="2097211" name="图片 9"/>
          <p:cNvPicPr>
            <a:picLocks noChangeAspect="1"/>
          </p:cNvPicPr>
          <p:nvPr/>
        </p:nvPicPr>
        <p:blipFill>
          <a:blip r:embed="rId10" cstate="print"/>
          <a:stretch>
            <a:fillRect/>
          </a:stretch>
        </p:blipFill>
        <p:spPr>
          <a:xfrm>
            <a:off x="1919536" y="1519344"/>
            <a:ext cx="2449321" cy="1460393"/>
          </a:xfrm>
          <a:prstGeom prst="rect">
            <a:avLst/>
          </a:prstGeom>
        </p:spPr>
      </p:pic>
      <p:pic>
        <p:nvPicPr>
          <p:cNvPr id="2097212" name="图片 10"/>
          <p:cNvPicPr>
            <a:picLocks noChangeAspect="1"/>
          </p:cNvPicPr>
          <p:nvPr/>
        </p:nvPicPr>
        <p:blipFill>
          <a:blip r:embed="rId11" cstate="print"/>
          <a:stretch>
            <a:fillRect/>
          </a:stretch>
        </p:blipFill>
        <p:spPr>
          <a:xfrm>
            <a:off x="7731171" y="3135907"/>
            <a:ext cx="1947769" cy="1571309"/>
          </a:xfrm>
          <a:prstGeom prst="rect">
            <a:avLst/>
          </a:prstGeom>
        </p:spPr>
      </p:pic>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48642"/>
                                        </p:tgtEl>
                                        <p:attrNameLst>
                                          <p:attrName>style.visibility</p:attrName>
                                        </p:attrNameLst>
                                      </p:cBhvr>
                                      <p:to>
                                        <p:strVal val="visible"/>
                                      </p:to>
                                    </p:set>
                                    <p:anim calcmode="lin" valueType="num">
                                      <p:cBhvr>
                                        <p:cTn id="7" dur="500" fill="hold"/>
                                        <p:tgtEl>
                                          <p:spTgt spid="1048642"/>
                                        </p:tgtEl>
                                        <p:attrNameLst>
                                          <p:attrName>ppt_w</p:attrName>
                                        </p:attrNameLst>
                                      </p:cBhvr>
                                      <p:tavLst>
                                        <p:tav tm="0">
                                          <p:val>
                                            <p:fltVal val="0"/>
                                          </p:val>
                                        </p:tav>
                                        <p:tav tm="100000">
                                          <p:val>
                                            <p:strVal val="#ppt_w"/>
                                          </p:val>
                                        </p:tav>
                                      </p:tavLst>
                                    </p:anim>
                                    <p:anim calcmode="lin" valueType="num">
                                      <p:cBhvr>
                                        <p:cTn id="8" dur="500" fill="hold"/>
                                        <p:tgtEl>
                                          <p:spTgt spid="1048642"/>
                                        </p:tgtEl>
                                        <p:attrNameLst>
                                          <p:attrName>ppt_h</p:attrName>
                                        </p:attrNameLst>
                                      </p:cBhvr>
                                      <p:tavLst>
                                        <p:tav tm="0">
                                          <p:val>
                                            <p:fltVal val="0"/>
                                          </p:val>
                                        </p:tav>
                                        <p:tav tm="100000">
                                          <p:val>
                                            <p:strVal val="#ppt_h"/>
                                          </p:val>
                                        </p:tav>
                                      </p:tavLst>
                                    </p:anim>
                                    <p:animEffect transition="in" filter="fade">
                                      <p:cBhvr>
                                        <p:cTn id="9" dur="500"/>
                                        <p:tgtEl>
                                          <p:spTgt spid="104864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48641"/>
                                        </p:tgtEl>
                                        <p:attrNameLst>
                                          <p:attrName>style.visibility</p:attrName>
                                        </p:attrNameLst>
                                      </p:cBhvr>
                                      <p:to>
                                        <p:strVal val="visible"/>
                                      </p:to>
                                    </p:set>
                                    <p:anim calcmode="lin" valueType="num">
                                      <p:cBhvr>
                                        <p:cTn id="13" dur="500" fill="hold"/>
                                        <p:tgtEl>
                                          <p:spTgt spid="1048641"/>
                                        </p:tgtEl>
                                        <p:attrNameLst>
                                          <p:attrName>ppt_w</p:attrName>
                                        </p:attrNameLst>
                                      </p:cBhvr>
                                      <p:tavLst>
                                        <p:tav tm="0">
                                          <p:val>
                                            <p:fltVal val="0"/>
                                          </p:val>
                                        </p:tav>
                                        <p:tav tm="100000">
                                          <p:val>
                                            <p:strVal val="#ppt_w"/>
                                          </p:val>
                                        </p:tav>
                                      </p:tavLst>
                                    </p:anim>
                                    <p:anim calcmode="lin" valueType="num">
                                      <p:cBhvr>
                                        <p:cTn id="14" dur="500" fill="hold"/>
                                        <p:tgtEl>
                                          <p:spTgt spid="1048641"/>
                                        </p:tgtEl>
                                        <p:attrNameLst>
                                          <p:attrName>ppt_h</p:attrName>
                                        </p:attrNameLst>
                                      </p:cBhvr>
                                      <p:tavLst>
                                        <p:tav tm="0">
                                          <p:val>
                                            <p:fltVal val="0"/>
                                          </p:val>
                                        </p:tav>
                                        <p:tav tm="100000">
                                          <p:val>
                                            <p:strVal val="#ppt_h"/>
                                          </p:val>
                                        </p:tav>
                                      </p:tavLst>
                                    </p:anim>
                                    <p:animEffect transition="in" filter="fade">
                                      <p:cBhvr>
                                        <p:cTn id="15" dur="500"/>
                                        <p:tgtEl>
                                          <p:spTgt spid="1048641"/>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097210"/>
                                        </p:tgtEl>
                                        <p:attrNameLst>
                                          <p:attrName>style.visibility</p:attrName>
                                        </p:attrNameLst>
                                      </p:cBhvr>
                                      <p:to>
                                        <p:strVal val="visible"/>
                                      </p:to>
                                    </p:set>
                                    <p:animEffect transition="in" filter="fade">
                                      <p:cBhvr>
                                        <p:cTn id="19" dur="1000"/>
                                        <p:tgtEl>
                                          <p:spTgt spid="2097210"/>
                                        </p:tgtEl>
                                      </p:cBhvr>
                                    </p:animEffect>
                                    <p:anim calcmode="lin" valueType="num">
                                      <p:cBhvr>
                                        <p:cTn id="20" dur="1000" fill="hold"/>
                                        <p:tgtEl>
                                          <p:spTgt spid="2097210"/>
                                        </p:tgtEl>
                                        <p:attrNameLst>
                                          <p:attrName>ppt_x</p:attrName>
                                        </p:attrNameLst>
                                      </p:cBhvr>
                                      <p:tavLst>
                                        <p:tav tm="0">
                                          <p:val>
                                            <p:strVal val="#ppt_x"/>
                                          </p:val>
                                        </p:tav>
                                        <p:tav tm="100000">
                                          <p:val>
                                            <p:strVal val="#ppt_x"/>
                                          </p:val>
                                        </p:tav>
                                      </p:tavLst>
                                    </p:anim>
                                    <p:anim calcmode="lin" valueType="num">
                                      <p:cBhvr>
                                        <p:cTn id="21" dur="1000" fill="hold"/>
                                        <p:tgtEl>
                                          <p:spTgt spid="20972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1" grpId="0"/>
      <p:bldP spid="104864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默认设计模板">
  <a:themeElements>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fontScheme name="xenrplvp">
      <a:majorFont>
        <a:latin typeface="Arial"/>
        <a:ea typeface="HYXiaoMaiTiJ"/>
        <a:cs typeface=""/>
      </a:majorFont>
      <a:minorFont>
        <a:latin typeface="Arial"/>
        <a:ea typeface="HYXiaoMaiTiJ"/>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10.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11.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12.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13.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14.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15.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16.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17.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18.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19.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2.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20.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21.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22.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23.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3.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4.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5.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6.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7.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8.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ppt/theme/themeOverride9.xml><?xml version="1.0" encoding="utf-8"?>
<a:themeOverride xmlns:a="http://schemas.openxmlformats.org/drawingml/2006/main">
  <a:clrScheme name="默认设计模板 1">
    <a:dk1>
      <a:srgbClr val="000000"/>
    </a:dk1>
    <a:lt1>
      <a:srgbClr val="FFFFFF"/>
    </a:lt1>
    <a:dk2>
      <a:srgbClr val="768395"/>
    </a:dk2>
    <a:lt2>
      <a:srgbClr val="F0F0F0"/>
    </a:lt2>
    <a:accent1>
      <a:srgbClr val="22439C"/>
    </a:accent1>
    <a:accent2>
      <a:srgbClr val="EE5937"/>
    </a:accent2>
    <a:accent3>
      <a:srgbClr val="DAAC03"/>
    </a:accent3>
    <a:accent4>
      <a:srgbClr val="10AECC"/>
    </a:accent4>
    <a:accent5>
      <a:srgbClr val="5A4231"/>
    </a:accent5>
    <a:accent6>
      <a:srgbClr val="057B9B"/>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2945</Words>
  <Application>Microsoft Office PowerPoint</Application>
  <PresentationFormat>自定义</PresentationFormat>
  <Paragraphs>181</Paragraphs>
  <Slides>33</Slides>
  <Notes>32</Notes>
  <HiddenSlides>0</HiddenSlides>
  <MMClips>1</MMClips>
  <ScaleCrop>false</ScaleCrop>
  <HeadingPairs>
    <vt:vector size="4" baseType="variant">
      <vt:variant>
        <vt:lpstr>主题</vt:lpstr>
      </vt:variant>
      <vt:variant>
        <vt:i4>1</vt:i4>
      </vt:variant>
      <vt:variant>
        <vt:lpstr>幻灯片标题</vt:lpstr>
      </vt:variant>
      <vt:variant>
        <vt:i4>33</vt:i4>
      </vt:variant>
    </vt:vector>
  </HeadingPairs>
  <TitlesOfParts>
    <vt:vector size="34" baseType="lpstr">
      <vt:lpstr>默认设计模板</vt:lpstr>
      <vt:lpstr>家园共育 缓解孩子入园焦虑</vt:lpstr>
      <vt:lpstr>幻灯片 2</vt:lpstr>
      <vt:lpstr>目 录</vt:lpstr>
      <vt:lpstr>学校介绍</vt:lpstr>
      <vt:lpstr>园所介绍</vt:lpstr>
      <vt:lpstr>教师队伍</vt:lpstr>
      <vt:lpstr>园本特色教育— 艺术教育</vt:lpstr>
      <vt:lpstr>幻灯片 8</vt:lpstr>
      <vt:lpstr>新入园幼儿常见问题</vt:lpstr>
      <vt:lpstr>新生在园一日生活情况常见想象</vt:lpstr>
      <vt:lpstr>幻灯片 11</vt:lpstr>
      <vt:lpstr>幻灯片 12</vt:lpstr>
      <vt:lpstr>分离焦虑的主要症状和应对</vt:lpstr>
      <vt:lpstr>幻灯片 14</vt:lpstr>
      <vt:lpstr>分离焦虑</vt:lpstr>
      <vt:lpstr>害怕午睡</vt:lpstr>
      <vt:lpstr>新生入园适应环境三部曲</vt:lpstr>
      <vt:lpstr>家长应有的心态和对策</vt:lpstr>
      <vt:lpstr>新生入园十三忌</vt:lpstr>
      <vt:lpstr>幻灯片 20</vt:lpstr>
      <vt:lpstr>幻灯片 21</vt:lpstr>
      <vt:lpstr>幻灯片 22</vt:lpstr>
      <vt:lpstr>幻灯片 23</vt:lpstr>
      <vt:lpstr>幻灯片 24</vt:lpstr>
      <vt:lpstr>幻灯片 25</vt:lpstr>
      <vt:lpstr>幻灯片 26</vt:lpstr>
      <vt:lpstr>新生家长的配合工作</vt:lpstr>
      <vt:lpstr>幻灯片 28</vt:lpstr>
      <vt:lpstr>幻灯片 29</vt:lpstr>
      <vt:lpstr>幻灯片 30</vt:lpstr>
      <vt:lpstr>幻灯片 31</vt:lpstr>
      <vt:lpstr>幻灯片 32</vt:lpstr>
      <vt:lpstr>幻灯片 33</vt:lpstr>
    </vt:vector>
  </TitlesOfParts>
  <Company>微软</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幼儿园新生家长会</dc:title>
  <dc:creator>jujumao</dc:creator>
  <cp:lastModifiedBy>xyy</cp:lastModifiedBy>
  <cp:revision>1</cp:revision>
  <dcterms:created xsi:type="dcterms:W3CDTF">2008-04-09T14:51:39Z</dcterms:created>
  <dcterms:modified xsi:type="dcterms:W3CDTF">2020-09-01T11:29:34Z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